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omfortaa" charset="0"/>
      <p:regular r:id="rId25"/>
      <p:bold r:id="rId26"/>
    </p:embeddedFont>
    <p:embeddedFont>
      <p:font typeface="Barlow Condensed" charset="0"/>
      <p:regular r:id="rId27"/>
      <p:bold r:id="rId28"/>
      <p:italic r:id="rId29"/>
      <p:boldItalic r:id="rId30"/>
    </p:embeddedFont>
    <p:embeddedFont>
      <p:font typeface="Barlow" charset="0"/>
      <p:regular r:id="rId31"/>
      <p:bold r:id="rId32"/>
      <p:italic r:id="rId33"/>
      <p:boldItalic r:id="rId34"/>
    </p:embeddedFont>
    <p:embeddedFont>
      <p:font typeface="Barlow Condensed ExtraLight" charset="0"/>
      <p:regular r:id="rId35"/>
      <p:bold r:id="rId36"/>
      <p:italic r:id="rId37"/>
      <p:boldItalic r:id="rId38"/>
    </p:embeddedFont>
    <p:embeddedFont>
      <p:font typeface="Barlow Condensed Medium" charset="0"/>
      <p:regular r:id="rId39"/>
      <p:bold r:id="rId40"/>
      <p:italic r:id="rId41"/>
      <p:boldItalic r:id="rId42"/>
    </p:embeddedFont>
    <p:embeddedFont>
      <p:font typeface="Poppins"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D695D765-210F-4133-8B11-0A2612D0D54E}">
  <a:tblStyle styleId="{D695D765-210F-4133-8B11-0A2612D0D5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5" d="100"/>
          <a:sy n="115" d="100"/>
        </p:scale>
        <p:origin x="-514" y="-15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7d21b733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7d21b733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7d21b733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7d21b733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58f3f9cb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58f3f9c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b9210e5cb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b9210e5cb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7669123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7669123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58f3f9cb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58f3f9cb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a400bda3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7a400bda3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a400bda3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a400bda3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a400bda3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a400bda3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a400bda3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7a400bda3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a400bda3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a400bda3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b9210e5cb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b9210e5c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a400bda3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a400bda3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7d21b7335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a7d21b733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a7d21b7335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a7d21b733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9210e5cb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9210e5cb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f6f6f2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a7d21b733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a7d21b73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7d21b733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a7d21b733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a400bda3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7a400bda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a7d21b733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a7d21b733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7d21b733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7d21b733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reepik.com/" TargetMode="External"/><Relationship Id="rId5" Type="http://schemas.openxmlformats.org/officeDocument/2006/relationships/hyperlink" Target="https://www.flaticon.com/" TargetMode="External"/><Relationship Id="rId4" Type="http://schemas.openxmlformats.org/officeDocument/2006/relationships/hyperlink" Target="https://slidesgo.com/"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60000"/>
          </a:blip>
          <a:stretch>
            <a:fillRect/>
          </a:stretch>
        </p:blipFill>
        <p:spPr>
          <a:xfrm>
            <a:off x="-296900" y="-167000"/>
            <a:ext cx="9737797" cy="5477503"/>
          </a:xfrm>
          <a:prstGeom prst="rect">
            <a:avLst/>
          </a:prstGeom>
          <a:noFill/>
          <a:ln>
            <a:noFill/>
          </a:ln>
        </p:spPr>
      </p:pic>
      <p:sp>
        <p:nvSpPr>
          <p:cNvPr id="11" name="Google Shape;11;p2"/>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218775" y="1817663"/>
            <a:ext cx="4706400" cy="150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800">
                <a:latin typeface="Barlow Condensed ExtraLight"/>
                <a:ea typeface="Barlow Condensed ExtraLight"/>
                <a:cs typeface="Barlow Condensed ExtraLight"/>
                <a:sym typeface="Barlow Condensed Extra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2931625" y="3585838"/>
            <a:ext cx="3280800" cy="24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atin typeface="Barlow"/>
                <a:ea typeface="Barlow"/>
                <a:cs typeface="Barlow"/>
                <a:sym typeface="Barlow"/>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ubTitle" idx="2"/>
          </p:nvPr>
        </p:nvSpPr>
        <p:spPr>
          <a:xfrm>
            <a:off x="3602575" y="922763"/>
            <a:ext cx="1938900" cy="29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66" name="Google Shape;66;p11"/>
          <p:cNvPicPr preferRelativeResize="0"/>
          <p:nvPr/>
        </p:nvPicPr>
        <p:blipFill rotWithShape="1">
          <a:blip r:embed="rId3">
            <a:alphaModFix amt="58000"/>
          </a:blip>
          <a:srcRect t="11525" b="11533"/>
          <a:stretch/>
        </p:blipFill>
        <p:spPr>
          <a:xfrm>
            <a:off x="-408200" y="-147800"/>
            <a:ext cx="9803429" cy="5421345"/>
          </a:xfrm>
          <a:prstGeom prst="rect">
            <a:avLst/>
          </a:prstGeom>
          <a:noFill/>
          <a:ln>
            <a:noFill/>
          </a:ln>
        </p:spPr>
      </p:pic>
      <p:sp>
        <p:nvSpPr>
          <p:cNvPr id="67" name="Google Shape;67;p11"/>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hasCustomPrompt="1"/>
          </p:nvPr>
        </p:nvSpPr>
        <p:spPr>
          <a:xfrm>
            <a:off x="713250" y="1324600"/>
            <a:ext cx="77175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9" name="Google Shape;69;p11"/>
          <p:cNvSpPr txBox="1">
            <a:spLocks noGrp="1"/>
          </p:cNvSpPr>
          <p:nvPr>
            <p:ph type="body" idx="1"/>
          </p:nvPr>
        </p:nvSpPr>
        <p:spPr>
          <a:xfrm>
            <a:off x="713250" y="3370700"/>
            <a:ext cx="7717500" cy="4482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70" name="Google Shape;70;p11"/>
          <p:cNvSpPr txBox="1"/>
          <p:nvPr/>
        </p:nvSpPr>
        <p:spPr>
          <a:xfrm>
            <a:off x="2991700" y="1512225"/>
            <a:ext cx="5547900" cy="6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oppins"/>
              <a:ea typeface="Poppins"/>
              <a:cs typeface="Poppins"/>
              <a:sym typeface="Poppi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ubtitle">
  <p:cSld name="CUSTOM">
    <p:spTree>
      <p:nvGrpSpPr>
        <p:cNvPr id="1" name="Shape 72"/>
        <p:cNvGrpSpPr/>
        <p:nvPr/>
      </p:nvGrpSpPr>
      <p:grpSpPr>
        <a:xfrm>
          <a:off x="0" y="0"/>
          <a:ext cx="0" cy="0"/>
          <a:chOff x="0" y="0"/>
          <a:chExt cx="0" cy="0"/>
        </a:xfrm>
      </p:grpSpPr>
      <p:pic>
        <p:nvPicPr>
          <p:cNvPr id="73" name="Google Shape;73;p1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74" name="Google Shape;74;p13"/>
          <p:cNvPicPr preferRelativeResize="0"/>
          <p:nvPr/>
        </p:nvPicPr>
        <p:blipFill rotWithShape="1">
          <a:blip r:embed="rId3">
            <a:alphaModFix amt="58000"/>
          </a:blip>
          <a:srcRect t="11520" b="11520"/>
          <a:stretch/>
        </p:blipFill>
        <p:spPr>
          <a:xfrm rot="10800000">
            <a:off x="-408200" y="-147800"/>
            <a:ext cx="9803429" cy="5421347"/>
          </a:xfrm>
          <a:prstGeom prst="rect">
            <a:avLst/>
          </a:prstGeom>
          <a:noFill/>
          <a:ln>
            <a:noFill/>
          </a:ln>
        </p:spPr>
      </p:pic>
      <p:sp>
        <p:nvSpPr>
          <p:cNvPr id="75" name="Google Shape;75;p13"/>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txBox="1">
            <a:spLocks noGrp="1"/>
          </p:cNvSpPr>
          <p:nvPr>
            <p:ph type="ctrTitle"/>
          </p:nvPr>
        </p:nvSpPr>
        <p:spPr>
          <a:xfrm>
            <a:off x="3082050" y="1564604"/>
            <a:ext cx="2979900" cy="113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0000">
                <a:latin typeface="Barlow Condensed ExtraLight"/>
                <a:ea typeface="Barlow Condensed ExtraLight"/>
                <a:cs typeface="Barlow Condensed ExtraLight"/>
                <a:sym typeface="Barlow Condensed ExtraLigh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7" name="Google Shape;77;p13"/>
          <p:cNvSpPr txBox="1">
            <a:spLocks noGrp="1"/>
          </p:cNvSpPr>
          <p:nvPr>
            <p:ph type="subTitle" idx="1"/>
          </p:nvPr>
        </p:nvSpPr>
        <p:spPr>
          <a:xfrm>
            <a:off x="2689650" y="2783829"/>
            <a:ext cx="37647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8"/>
        <p:cNvGrpSpPr/>
        <p:nvPr/>
      </p:nvGrpSpPr>
      <p:grpSpPr>
        <a:xfrm>
          <a:off x="0" y="0"/>
          <a:ext cx="0" cy="0"/>
          <a:chOff x="0" y="0"/>
          <a:chExt cx="0" cy="0"/>
        </a:xfrm>
      </p:grpSpPr>
      <p:grpSp>
        <p:nvGrpSpPr>
          <p:cNvPr id="79" name="Google Shape;79;p14"/>
          <p:cNvGrpSpPr/>
          <p:nvPr/>
        </p:nvGrpSpPr>
        <p:grpSpPr>
          <a:xfrm>
            <a:off x="-408200" y="-147800"/>
            <a:ext cx="9803429" cy="5421347"/>
            <a:chOff x="-408200" y="-147800"/>
            <a:chExt cx="9803429" cy="5421347"/>
          </a:xfrm>
        </p:grpSpPr>
        <p:pic>
          <p:nvPicPr>
            <p:cNvPr id="80" name="Google Shape;80;p1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81" name="Google Shape;81;p14"/>
            <p:cNvPicPr preferRelativeResize="0"/>
            <p:nvPr/>
          </p:nvPicPr>
          <p:blipFill rotWithShape="1">
            <a:blip r:embed="rId3">
              <a:alphaModFix amt="60000"/>
            </a:blip>
            <a:srcRect t="11520" b="11520"/>
            <a:stretch/>
          </p:blipFill>
          <p:spPr>
            <a:xfrm>
              <a:off x="-408200" y="-147800"/>
              <a:ext cx="9803429" cy="5421347"/>
            </a:xfrm>
            <a:prstGeom prst="rect">
              <a:avLst/>
            </a:prstGeom>
            <a:noFill/>
            <a:ln>
              <a:noFill/>
            </a:ln>
          </p:spPr>
        </p:pic>
      </p:grpSp>
      <p:sp>
        <p:nvSpPr>
          <p:cNvPr id="82" name="Google Shape;82;p14"/>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txBox="1">
            <a:spLocks noGrp="1"/>
          </p:cNvSpPr>
          <p:nvPr>
            <p:ph type="title"/>
          </p:nvPr>
        </p:nvSpPr>
        <p:spPr>
          <a:xfrm>
            <a:off x="1813938" y="1660734"/>
            <a:ext cx="1183500" cy="325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14"/>
          <p:cNvSpPr txBox="1">
            <a:spLocks noGrp="1"/>
          </p:cNvSpPr>
          <p:nvPr>
            <p:ph type="subTitle" idx="1"/>
          </p:nvPr>
        </p:nvSpPr>
        <p:spPr>
          <a:xfrm>
            <a:off x="1812167" y="2006770"/>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 name="Google Shape;85;p14"/>
          <p:cNvSpPr txBox="1">
            <a:spLocks noGrp="1"/>
          </p:cNvSpPr>
          <p:nvPr>
            <p:ph type="title" idx="2"/>
          </p:nvPr>
        </p:nvSpPr>
        <p:spPr>
          <a:xfrm>
            <a:off x="1821592" y="2751428"/>
            <a:ext cx="1183500" cy="325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14"/>
          <p:cNvSpPr txBox="1">
            <a:spLocks noGrp="1"/>
          </p:cNvSpPr>
          <p:nvPr>
            <p:ph type="subTitle" idx="3"/>
          </p:nvPr>
        </p:nvSpPr>
        <p:spPr>
          <a:xfrm>
            <a:off x="1812167" y="3097573"/>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4"/>
          <p:cNvSpPr txBox="1">
            <a:spLocks noGrp="1"/>
          </p:cNvSpPr>
          <p:nvPr>
            <p:ph type="title" idx="4"/>
          </p:nvPr>
        </p:nvSpPr>
        <p:spPr>
          <a:xfrm>
            <a:off x="1822373" y="3842301"/>
            <a:ext cx="1183500" cy="325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8" name="Google Shape;88;p14"/>
          <p:cNvSpPr txBox="1">
            <a:spLocks noGrp="1"/>
          </p:cNvSpPr>
          <p:nvPr>
            <p:ph type="subTitle" idx="5"/>
          </p:nvPr>
        </p:nvSpPr>
        <p:spPr>
          <a:xfrm>
            <a:off x="1812158" y="4188447"/>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89" name="Google Shape;89;p14"/>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90" name="Google Shape;90;p14"/>
          <p:cNvSpPr txBox="1">
            <a:spLocks noGrp="1"/>
          </p:cNvSpPr>
          <p:nvPr>
            <p:ph type="title" idx="6" hasCustomPrompt="1"/>
          </p:nvPr>
        </p:nvSpPr>
        <p:spPr>
          <a:xfrm>
            <a:off x="1822786" y="1348281"/>
            <a:ext cx="454200" cy="290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91" name="Google Shape;91;p14"/>
          <p:cNvSpPr txBox="1">
            <a:spLocks noGrp="1"/>
          </p:cNvSpPr>
          <p:nvPr>
            <p:ph type="title" idx="7" hasCustomPrompt="1"/>
          </p:nvPr>
        </p:nvSpPr>
        <p:spPr>
          <a:xfrm>
            <a:off x="1818023" y="2439006"/>
            <a:ext cx="454200" cy="290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92" name="Google Shape;92;p14"/>
          <p:cNvSpPr txBox="1">
            <a:spLocks noGrp="1"/>
          </p:cNvSpPr>
          <p:nvPr>
            <p:ph type="title" idx="8" hasCustomPrompt="1"/>
          </p:nvPr>
        </p:nvSpPr>
        <p:spPr>
          <a:xfrm>
            <a:off x="1818023" y="3527440"/>
            <a:ext cx="454200" cy="290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93" name="Google Shape;93;p14"/>
          <p:cNvSpPr txBox="1">
            <a:spLocks noGrp="1"/>
          </p:cNvSpPr>
          <p:nvPr>
            <p:ph type="title" idx="9"/>
          </p:nvPr>
        </p:nvSpPr>
        <p:spPr>
          <a:xfrm>
            <a:off x="5095413" y="1660734"/>
            <a:ext cx="1183500" cy="325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 name="Google Shape;94;p14"/>
          <p:cNvSpPr txBox="1">
            <a:spLocks noGrp="1"/>
          </p:cNvSpPr>
          <p:nvPr>
            <p:ph type="subTitle" idx="13"/>
          </p:nvPr>
        </p:nvSpPr>
        <p:spPr>
          <a:xfrm>
            <a:off x="5086498" y="2006770"/>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14"/>
          <p:cNvSpPr txBox="1">
            <a:spLocks noGrp="1"/>
          </p:cNvSpPr>
          <p:nvPr>
            <p:ph type="title" idx="14"/>
          </p:nvPr>
        </p:nvSpPr>
        <p:spPr>
          <a:xfrm>
            <a:off x="5087589" y="2751428"/>
            <a:ext cx="1183500" cy="325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14"/>
          <p:cNvSpPr txBox="1">
            <a:spLocks noGrp="1"/>
          </p:cNvSpPr>
          <p:nvPr>
            <p:ph type="subTitle" idx="15"/>
          </p:nvPr>
        </p:nvSpPr>
        <p:spPr>
          <a:xfrm>
            <a:off x="5086498" y="3097573"/>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solidFill>
                  <a:schemeClr val="hlink"/>
                </a:solidFill>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4"/>
          <p:cNvSpPr txBox="1">
            <a:spLocks noGrp="1"/>
          </p:cNvSpPr>
          <p:nvPr>
            <p:ph type="title" idx="16"/>
          </p:nvPr>
        </p:nvSpPr>
        <p:spPr>
          <a:xfrm>
            <a:off x="5087775" y="3842301"/>
            <a:ext cx="1183500" cy="325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p14"/>
          <p:cNvSpPr txBox="1">
            <a:spLocks noGrp="1"/>
          </p:cNvSpPr>
          <p:nvPr>
            <p:ph type="subTitle" idx="17"/>
          </p:nvPr>
        </p:nvSpPr>
        <p:spPr>
          <a:xfrm>
            <a:off x="5096014" y="4188447"/>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solidFill>
                  <a:schemeClr val="hlink"/>
                </a:solidFill>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 name="Google Shape;99;p14"/>
          <p:cNvSpPr txBox="1">
            <a:spLocks noGrp="1"/>
          </p:cNvSpPr>
          <p:nvPr>
            <p:ph type="title" idx="18" hasCustomPrompt="1"/>
          </p:nvPr>
        </p:nvSpPr>
        <p:spPr>
          <a:xfrm>
            <a:off x="5092355" y="1348281"/>
            <a:ext cx="454200" cy="290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00" name="Google Shape;100;p14"/>
          <p:cNvSpPr txBox="1">
            <a:spLocks noGrp="1"/>
          </p:cNvSpPr>
          <p:nvPr>
            <p:ph type="title" idx="19" hasCustomPrompt="1"/>
          </p:nvPr>
        </p:nvSpPr>
        <p:spPr>
          <a:xfrm>
            <a:off x="5092355" y="2437220"/>
            <a:ext cx="454200" cy="290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01" name="Google Shape;101;p14"/>
          <p:cNvSpPr txBox="1">
            <a:spLocks noGrp="1"/>
          </p:cNvSpPr>
          <p:nvPr>
            <p:ph type="title" idx="20" hasCustomPrompt="1"/>
          </p:nvPr>
        </p:nvSpPr>
        <p:spPr>
          <a:xfrm>
            <a:off x="5092355" y="3527440"/>
            <a:ext cx="454200" cy="290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02" name="Google Shape;102;p14"/>
          <p:cNvSpPr txBox="1">
            <a:spLocks noGrp="1"/>
          </p:cNvSpPr>
          <p:nvPr>
            <p:ph type="title" idx="21"/>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103"/>
        <p:cNvGrpSpPr/>
        <p:nvPr/>
      </p:nvGrpSpPr>
      <p:grpSpPr>
        <a:xfrm>
          <a:off x="0" y="0"/>
          <a:ext cx="0" cy="0"/>
          <a:chOff x="0" y="0"/>
          <a:chExt cx="0" cy="0"/>
        </a:xfrm>
      </p:grpSpPr>
      <p:pic>
        <p:nvPicPr>
          <p:cNvPr id="104" name="Google Shape;104;p1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5" name="Google Shape;105;p15"/>
          <p:cNvPicPr preferRelativeResize="0"/>
          <p:nvPr/>
        </p:nvPicPr>
        <p:blipFill rotWithShape="1">
          <a:blip r:embed="rId3">
            <a:alphaModFix amt="57000"/>
          </a:blip>
          <a:srcRect t="11539" b="11531"/>
          <a:stretch/>
        </p:blipFill>
        <p:spPr>
          <a:xfrm>
            <a:off x="-408200" y="-147800"/>
            <a:ext cx="9803430" cy="5421345"/>
          </a:xfrm>
          <a:prstGeom prst="rect">
            <a:avLst/>
          </a:prstGeom>
          <a:noFill/>
          <a:ln>
            <a:noFill/>
          </a:ln>
        </p:spPr>
      </p:pic>
      <p:sp>
        <p:nvSpPr>
          <p:cNvPr id="106" name="Google Shape;106;p15"/>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title" idx="2"/>
          </p:nvPr>
        </p:nvSpPr>
        <p:spPr>
          <a:xfrm>
            <a:off x="1603200" y="1432863"/>
            <a:ext cx="1182000" cy="333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5"/>
          <p:cNvSpPr txBox="1">
            <a:spLocks noGrp="1"/>
          </p:cNvSpPr>
          <p:nvPr>
            <p:ph type="subTitle" idx="1"/>
          </p:nvPr>
        </p:nvSpPr>
        <p:spPr>
          <a:xfrm>
            <a:off x="1613925" y="1797995"/>
            <a:ext cx="27327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15"/>
          <p:cNvSpPr txBox="1">
            <a:spLocks noGrp="1"/>
          </p:cNvSpPr>
          <p:nvPr>
            <p:ph type="title" idx="3"/>
          </p:nvPr>
        </p:nvSpPr>
        <p:spPr>
          <a:xfrm>
            <a:off x="1603125" y="3096963"/>
            <a:ext cx="1182000" cy="333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1" name="Google Shape;111;p15"/>
          <p:cNvSpPr txBox="1">
            <a:spLocks noGrp="1"/>
          </p:cNvSpPr>
          <p:nvPr>
            <p:ph type="subTitle" idx="4"/>
          </p:nvPr>
        </p:nvSpPr>
        <p:spPr>
          <a:xfrm>
            <a:off x="1613330" y="3462753"/>
            <a:ext cx="27327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2" name="Google Shape;112;p15"/>
          <p:cNvSpPr txBox="1">
            <a:spLocks noGrp="1"/>
          </p:cNvSpPr>
          <p:nvPr>
            <p:ph type="title" idx="5"/>
          </p:nvPr>
        </p:nvSpPr>
        <p:spPr>
          <a:xfrm>
            <a:off x="5029850" y="1432863"/>
            <a:ext cx="1182000" cy="333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3" name="Google Shape;113;p15"/>
          <p:cNvSpPr txBox="1">
            <a:spLocks noGrp="1"/>
          </p:cNvSpPr>
          <p:nvPr>
            <p:ph type="subTitle" idx="6"/>
          </p:nvPr>
        </p:nvSpPr>
        <p:spPr>
          <a:xfrm>
            <a:off x="5032825" y="1798058"/>
            <a:ext cx="27327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4" name="Google Shape;114;p15"/>
          <p:cNvSpPr txBox="1">
            <a:spLocks noGrp="1"/>
          </p:cNvSpPr>
          <p:nvPr>
            <p:ph type="title" idx="7"/>
          </p:nvPr>
        </p:nvSpPr>
        <p:spPr>
          <a:xfrm>
            <a:off x="5022125" y="3097113"/>
            <a:ext cx="1182000" cy="333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15"/>
          <p:cNvSpPr txBox="1">
            <a:spLocks noGrp="1"/>
          </p:cNvSpPr>
          <p:nvPr>
            <p:ph type="subTitle" idx="8"/>
          </p:nvPr>
        </p:nvSpPr>
        <p:spPr>
          <a:xfrm>
            <a:off x="5032825" y="3462308"/>
            <a:ext cx="27327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16" name="Google Shape;116;p15"/>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_1_1">
    <p:spTree>
      <p:nvGrpSpPr>
        <p:cNvPr id="1" name="Shape 117"/>
        <p:cNvGrpSpPr/>
        <p:nvPr/>
      </p:nvGrpSpPr>
      <p:grpSpPr>
        <a:xfrm>
          <a:off x="0" y="0"/>
          <a:ext cx="0" cy="0"/>
          <a:chOff x="0" y="0"/>
          <a:chExt cx="0" cy="0"/>
        </a:xfrm>
      </p:grpSpPr>
      <p:pic>
        <p:nvPicPr>
          <p:cNvPr id="118" name="Google Shape;118;p1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9" name="Google Shape;119;p16"/>
          <p:cNvPicPr preferRelativeResize="0"/>
          <p:nvPr/>
        </p:nvPicPr>
        <p:blipFill rotWithShape="1">
          <a:blip r:embed="rId3">
            <a:alphaModFix amt="58999"/>
          </a:blip>
          <a:srcRect t="11520" b="11520"/>
          <a:stretch/>
        </p:blipFill>
        <p:spPr>
          <a:xfrm>
            <a:off x="-408200" y="-147800"/>
            <a:ext cx="9803429" cy="5421347"/>
          </a:xfrm>
          <a:prstGeom prst="rect">
            <a:avLst/>
          </a:prstGeom>
          <a:noFill/>
          <a:ln>
            <a:noFill/>
          </a:ln>
        </p:spPr>
      </p:pic>
      <p:sp>
        <p:nvSpPr>
          <p:cNvPr id="120" name="Google Shape;120;p16"/>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txBox="1">
            <a:spLocks noGrp="1"/>
          </p:cNvSpPr>
          <p:nvPr>
            <p:ph type="title"/>
          </p:nvPr>
        </p:nvSpPr>
        <p:spPr>
          <a:xfrm>
            <a:off x="1554630" y="15718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2" name="Google Shape;122;p16"/>
          <p:cNvSpPr txBox="1">
            <a:spLocks noGrp="1"/>
          </p:cNvSpPr>
          <p:nvPr>
            <p:ph type="subTitle" idx="1"/>
          </p:nvPr>
        </p:nvSpPr>
        <p:spPr>
          <a:xfrm>
            <a:off x="1561219" y="1890025"/>
            <a:ext cx="2639700" cy="9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3" name="Google Shape;123;p16"/>
          <p:cNvSpPr txBox="1">
            <a:spLocks noGrp="1"/>
          </p:cNvSpPr>
          <p:nvPr>
            <p:ph type="title" idx="2"/>
          </p:nvPr>
        </p:nvSpPr>
        <p:spPr>
          <a:xfrm>
            <a:off x="5167977" y="15718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4" name="Google Shape;124;p16"/>
          <p:cNvSpPr txBox="1">
            <a:spLocks noGrp="1"/>
          </p:cNvSpPr>
          <p:nvPr>
            <p:ph type="subTitle" idx="3"/>
          </p:nvPr>
        </p:nvSpPr>
        <p:spPr>
          <a:xfrm>
            <a:off x="5178733" y="1890025"/>
            <a:ext cx="2639700" cy="30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 name="Google Shape;125;p16"/>
          <p:cNvSpPr txBox="1">
            <a:spLocks noGrp="1"/>
          </p:cNvSpPr>
          <p:nvPr>
            <p:ph type="title" idx="4"/>
          </p:nvPr>
        </p:nvSpPr>
        <p:spPr>
          <a:xfrm>
            <a:off x="1554630" y="316956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 name="Google Shape;126;p16"/>
          <p:cNvSpPr txBox="1">
            <a:spLocks noGrp="1"/>
          </p:cNvSpPr>
          <p:nvPr>
            <p:ph type="subTitle" idx="5"/>
          </p:nvPr>
        </p:nvSpPr>
        <p:spPr>
          <a:xfrm>
            <a:off x="1554075" y="3488925"/>
            <a:ext cx="2639700" cy="30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7" name="Google Shape;127;p16"/>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128" name="Google Shape;128;p16"/>
          <p:cNvSpPr txBox="1">
            <a:spLocks noGrp="1"/>
          </p:cNvSpPr>
          <p:nvPr>
            <p:ph type="title" idx="6"/>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one column 2">
  <p:cSld name="CUSTOM_1_1_1_1">
    <p:spTree>
      <p:nvGrpSpPr>
        <p:cNvPr id="1" name="Shape 129"/>
        <p:cNvGrpSpPr/>
        <p:nvPr/>
      </p:nvGrpSpPr>
      <p:grpSpPr>
        <a:xfrm>
          <a:off x="0" y="0"/>
          <a:ext cx="0" cy="0"/>
          <a:chOff x="0" y="0"/>
          <a:chExt cx="0" cy="0"/>
        </a:xfrm>
      </p:grpSpPr>
      <p:pic>
        <p:nvPicPr>
          <p:cNvPr id="130" name="Google Shape;130;p1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31" name="Google Shape;131;p17"/>
          <p:cNvPicPr preferRelativeResize="0"/>
          <p:nvPr/>
        </p:nvPicPr>
        <p:blipFill rotWithShape="1">
          <a:blip r:embed="rId3">
            <a:alphaModFix amt="58000"/>
          </a:blip>
          <a:srcRect t="11525" b="11533"/>
          <a:stretch/>
        </p:blipFill>
        <p:spPr>
          <a:xfrm>
            <a:off x="-408200" y="-147800"/>
            <a:ext cx="9803429" cy="5421345"/>
          </a:xfrm>
          <a:prstGeom prst="rect">
            <a:avLst/>
          </a:prstGeom>
          <a:noFill/>
          <a:ln>
            <a:noFill/>
          </a:ln>
        </p:spPr>
      </p:pic>
      <p:sp>
        <p:nvSpPr>
          <p:cNvPr id="132" name="Google Shape;132;p17"/>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txBox="1">
            <a:spLocks noGrp="1"/>
          </p:cNvSpPr>
          <p:nvPr>
            <p:ph type="body" idx="1"/>
          </p:nvPr>
        </p:nvSpPr>
        <p:spPr>
          <a:xfrm>
            <a:off x="5042250" y="2381413"/>
            <a:ext cx="2418000" cy="7989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cxnSp>
        <p:nvCxnSpPr>
          <p:cNvPr id="134" name="Google Shape;134;p17"/>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17"/>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one column 3">
  <p:cSld name="CUSTOM_1_1_1_1_2">
    <p:spTree>
      <p:nvGrpSpPr>
        <p:cNvPr id="1" name="Shape 136"/>
        <p:cNvGrpSpPr/>
        <p:nvPr/>
      </p:nvGrpSpPr>
      <p:grpSpPr>
        <a:xfrm>
          <a:off x="0" y="0"/>
          <a:ext cx="0" cy="0"/>
          <a:chOff x="0" y="0"/>
          <a:chExt cx="0" cy="0"/>
        </a:xfrm>
      </p:grpSpPr>
      <p:pic>
        <p:nvPicPr>
          <p:cNvPr id="137" name="Google Shape;137;p1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38" name="Google Shape;138;p18"/>
          <p:cNvPicPr preferRelativeResize="0"/>
          <p:nvPr/>
        </p:nvPicPr>
        <p:blipFill rotWithShape="1">
          <a:blip r:embed="rId3">
            <a:alphaModFix amt="60000"/>
          </a:blip>
          <a:srcRect t="11539" b="11531"/>
          <a:stretch/>
        </p:blipFill>
        <p:spPr>
          <a:xfrm>
            <a:off x="-408200" y="-147800"/>
            <a:ext cx="9803430" cy="5421345"/>
          </a:xfrm>
          <a:prstGeom prst="rect">
            <a:avLst/>
          </a:prstGeom>
          <a:noFill/>
          <a:ln>
            <a:noFill/>
          </a:ln>
        </p:spPr>
      </p:pic>
      <p:sp>
        <p:nvSpPr>
          <p:cNvPr id="139" name="Google Shape;139;p18"/>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txBox="1">
            <a:spLocks noGrp="1"/>
          </p:cNvSpPr>
          <p:nvPr>
            <p:ph type="body" idx="1"/>
          </p:nvPr>
        </p:nvSpPr>
        <p:spPr>
          <a:xfrm>
            <a:off x="2078825" y="3802375"/>
            <a:ext cx="5229300" cy="6693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cxnSp>
        <p:nvCxnSpPr>
          <p:cNvPr id="141" name="Google Shape;141;p18"/>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142" name="Google Shape;142;p18"/>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1_1_1_1_2_1">
    <p:spTree>
      <p:nvGrpSpPr>
        <p:cNvPr id="1" name="Shape 143"/>
        <p:cNvGrpSpPr/>
        <p:nvPr/>
      </p:nvGrpSpPr>
      <p:grpSpPr>
        <a:xfrm>
          <a:off x="0" y="0"/>
          <a:ext cx="0" cy="0"/>
          <a:chOff x="0" y="0"/>
          <a:chExt cx="0" cy="0"/>
        </a:xfrm>
      </p:grpSpPr>
      <p:pic>
        <p:nvPicPr>
          <p:cNvPr id="144" name="Google Shape;144;p1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45" name="Google Shape;145;p19"/>
          <p:cNvPicPr preferRelativeResize="0"/>
          <p:nvPr/>
        </p:nvPicPr>
        <p:blipFill rotWithShape="1">
          <a:blip r:embed="rId3">
            <a:alphaModFix amt="60000"/>
          </a:blip>
          <a:srcRect t="11525" b="11533"/>
          <a:stretch/>
        </p:blipFill>
        <p:spPr>
          <a:xfrm>
            <a:off x="-408200" y="-147800"/>
            <a:ext cx="9803429" cy="5421345"/>
          </a:xfrm>
          <a:prstGeom prst="rect">
            <a:avLst/>
          </a:prstGeom>
          <a:noFill/>
          <a:ln>
            <a:noFill/>
          </a:ln>
        </p:spPr>
      </p:pic>
      <p:sp>
        <p:nvSpPr>
          <p:cNvPr id="146" name="Google Shape;146;p19"/>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title"/>
          </p:nvPr>
        </p:nvSpPr>
        <p:spPr>
          <a:xfrm>
            <a:off x="713250" y="7489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8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8" name="Google Shape;148;p19"/>
          <p:cNvSpPr txBox="1">
            <a:spLocks noGrp="1"/>
          </p:cNvSpPr>
          <p:nvPr>
            <p:ph type="body" idx="1"/>
          </p:nvPr>
        </p:nvSpPr>
        <p:spPr>
          <a:xfrm>
            <a:off x="3068250" y="2045538"/>
            <a:ext cx="3007500" cy="12240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Clr>
                <a:srgbClr val="1D262D"/>
              </a:buClr>
              <a:buSzPts val="1200"/>
              <a:buChar char="●"/>
              <a:defRPr sz="1400">
                <a:solidFill>
                  <a:srgbClr val="1D262D"/>
                </a:solidFill>
              </a:defRPr>
            </a:lvl1pPr>
            <a:lvl2pPr marL="914400" lvl="1" indent="-304800" rtl="0">
              <a:spcBef>
                <a:spcPts val="1600"/>
              </a:spcBef>
              <a:spcAft>
                <a:spcPts val="0"/>
              </a:spcAft>
              <a:buClr>
                <a:srgbClr val="1D262D"/>
              </a:buClr>
              <a:buSzPts val="1200"/>
              <a:buChar char="○"/>
              <a:defRPr sz="1200">
                <a:solidFill>
                  <a:srgbClr val="1D262D"/>
                </a:solidFill>
              </a:defRPr>
            </a:lvl2pPr>
            <a:lvl3pPr marL="1371600" lvl="2" indent="-304800" rtl="0">
              <a:spcBef>
                <a:spcPts val="1600"/>
              </a:spcBef>
              <a:spcAft>
                <a:spcPts val="0"/>
              </a:spcAft>
              <a:buClr>
                <a:srgbClr val="1D262D"/>
              </a:buClr>
              <a:buSzPts val="1200"/>
              <a:buChar char="■"/>
              <a:defRPr sz="1200">
                <a:solidFill>
                  <a:srgbClr val="1D262D"/>
                </a:solidFill>
              </a:defRPr>
            </a:lvl3pPr>
            <a:lvl4pPr marL="1828800" lvl="3" indent="-304800" rtl="0">
              <a:spcBef>
                <a:spcPts val="1600"/>
              </a:spcBef>
              <a:spcAft>
                <a:spcPts val="0"/>
              </a:spcAft>
              <a:buClr>
                <a:srgbClr val="1D262D"/>
              </a:buClr>
              <a:buSzPts val="1200"/>
              <a:buChar char="●"/>
              <a:defRPr sz="1200">
                <a:solidFill>
                  <a:srgbClr val="1D262D"/>
                </a:solidFill>
              </a:defRPr>
            </a:lvl4pPr>
            <a:lvl5pPr marL="2286000" lvl="4" indent="-304800" rtl="0">
              <a:spcBef>
                <a:spcPts val="1600"/>
              </a:spcBef>
              <a:spcAft>
                <a:spcPts val="0"/>
              </a:spcAft>
              <a:buClr>
                <a:srgbClr val="1D262D"/>
              </a:buClr>
              <a:buSzPts val="1200"/>
              <a:buChar char="○"/>
              <a:defRPr sz="1200">
                <a:solidFill>
                  <a:srgbClr val="1D262D"/>
                </a:solidFill>
              </a:defRPr>
            </a:lvl5pPr>
            <a:lvl6pPr marL="2743200" lvl="5" indent="-304800" rtl="0">
              <a:spcBef>
                <a:spcPts val="1600"/>
              </a:spcBef>
              <a:spcAft>
                <a:spcPts val="0"/>
              </a:spcAft>
              <a:buClr>
                <a:srgbClr val="1D262D"/>
              </a:buClr>
              <a:buSzPts val="1200"/>
              <a:buChar char="■"/>
              <a:defRPr sz="1200">
                <a:solidFill>
                  <a:srgbClr val="1D262D"/>
                </a:solidFill>
              </a:defRPr>
            </a:lvl6pPr>
            <a:lvl7pPr marL="3200400" lvl="6" indent="-304800" rtl="0">
              <a:spcBef>
                <a:spcPts val="1600"/>
              </a:spcBef>
              <a:spcAft>
                <a:spcPts val="0"/>
              </a:spcAft>
              <a:buClr>
                <a:srgbClr val="1D262D"/>
              </a:buClr>
              <a:buSzPts val="1200"/>
              <a:buChar char="●"/>
              <a:defRPr sz="1200">
                <a:solidFill>
                  <a:srgbClr val="1D262D"/>
                </a:solidFill>
              </a:defRPr>
            </a:lvl7pPr>
            <a:lvl8pPr marL="3657600" lvl="7" indent="-304800" rtl="0">
              <a:spcBef>
                <a:spcPts val="1600"/>
              </a:spcBef>
              <a:spcAft>
                <a:spcPts val="0"/>
              </a:spcAft>
              <a:buClr>
                <a:srgbClr val="1D262D"/>
              </a:buClr>
              <a:buSzPts val="1200"/>
              <a:buChar char="○"/>
              <a:defRPr sz="1200">
                <a:solidFill>
                  <a:srgbClr val="1D262D"/>
                </a:solidFill>
              </a:defRPr>
            </a:lvl8pPr>
            <a:lvl9pPr marL="4114800" lvl="8" indent="-304800" rtl="0">
              <a:spcBef>
                <a:spcPts val="1600"/>
              </a:spcBef>
              <a:spcAft>
                <a:spcPts val="1600"/>
              </a:spcAft>
              <a:buClr>
                <a:srgbClr val="1D262D"/>
              </a:buClr>
              <a:buSzPts val="1200"/>
              <a:buChar char="■"/>
              <a:defRPr sz="1200">
                <a:solidFill>
                  <a:srgbClr val="1D262D"/>
                </a:solidFill>
              </a:defRPr>
            </a:lvl9pPr>
          </a:lstStyle>
          <a:p>
            <a:endParaRPr/>
          </a:p>
        </p:txBody>
      </p:sp>
      <p:sp>
        <p:nvSpPr>
          <p:cNvPr id="149" name="Google Shape;149;p19"/>
          <p:cNvSpPr txBox="1"/>
          <p:nvPr/>
        </p:nvSpPr>
        <p:spPr>
          <a:xfrm>
            <a:off x="2929023" y="3450925"/>
            <a:ext cx="3528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hlink"/>
                </a:solidFill>
                <a:latin typeface="Barlow"/>
                <a:ea typeface="Barlow"/>
                <a:cs typeface="Barlow"/>
                <a:sym typeface="Barlow"/>
              </a:rPr>
              <a:t>CREDITS: This presentation template was created by </a:t>
            </a:r>
            <a:r>
              <a:rPr lang="en" sz="1100" b="1">
                <a:solidFill>
                  <a:schemeClr val="hlink"/>
                </a:solidFill>
                <a:uFill>
                  <a:noFill/>
                </a:uFill>
                <a:latin typeface="Barlow"/>
                <a:ea typeface="Barlow"/>
                <a:cs typeface="Barlow"/>
                <a:sym typeface="Barlow"/>
                <a:hlinkClick r:id="rId4"/>
              </a:rPr>
              <a:t>Slidesgo</a:t>
            </a:r>
            <a:r>
              <a:rPr lang="en" sz="1100">
                <a:solidFill>
                  <a:schemeClr val="hlink"/>
                </a:solidFill>
                <a:latin typeface="Barlow"/>
                <a:ea typeface="Barlow"/>
                <a:cs typeface="Barlow"/>
                <a:sym typeface="Barlow"/>
              </a:rPr>
              <a:t>, including icons by </a:t>
            </a:r>
            <a:r>
              <a:rPr lang="en" sz="1100" b="1">
                <a:solidFill>
                  <a:schemeClr val="hlink"/>
                </a:solidFill>
                <a:uFill>
                  <a:noFill/>
                </a:uFill>
                <a:latin typeface="Barlow"/>
                <a:ea typeface="Barlow"/>
                <a:cs typeface="Barlow"/>
                <a:sym typeface="Barlow"/>
                <a:hlinkClick r:id="rId5"/>
              </a:rPr>
              <a:t>Flaticon</a:t>
            </a:r>
            <a:r>
              <a:rPr lang="en" sz="1100">
                <a:solidFill>
                  <a:schemeClr val="hlink"/>
                </a:solidFill>
                <a:latin typeface="Barlow"/>
                <a:ea typeface="Barlow"/>
                <a:cs typeface="Barlow"/>
                <a:sym typeface="Barlow"/>
              </a:rPr>
              <a:t>, infographics &amp; images by </a:t>
            </a:r>
            <a:r>
              <a:rPr lang="en" sz="1100" b="1">
                <a:solidFill>
                  <a:schemeClr val="hlink"/>
                </a:solidFill>
                <a:uFill>
                  <a:noFill/>
                </a:uFill>
                <a:latin typeface="Barlow"/>
                <a:ea typeface="Barlow"/>
                <a:cs typeface="Barlow"/>
                <a:sym typeface="Barlow"/>
                <a:hlinkClick r:id="rId6"/>
              </a:rPr>
              <a:t>Freepik</a:t>
            </a:r>
            <a:r>
              <a:rPr lang="en" sz="1100">
                <a:solidFill>
                  <a:schemeClr val="hlink"/>
                </a:solidFill>
                <a:latin typeface="Barlow"/>
                <a:ea typeface="Barlow"/>
                <a:cs typeface="Barlow"/>
                <a:sym typeface="Barlow"/>
              </a:rPr>
              <a:t> </a:t>
            </a:r>
            <a:endParaRPr sz="1100">
              <a:solidFill>
                <a:schemeClr val="hlink"/>
              </a:solidFill>
              <a:latin typeface="Barlow"/>
              <a:ea typeface="Barlow"/>
              <a:cs typeface="Barlow"/>
              <a:sym typeface="Barlow"/>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one column 5">
  <p:cSld name="CUSTOM_1_1_1_1_2_1_1">
    <p:spTree>
      <p:nvGrpSpPr>
        <p:cNvPr id="1" name="Shape 150"/>
        <p:cNvGrpSpPr/>
        <p:nvPr/>
      </p:nvGrpSpPr>
      <p:grpSpPr>
        <a:xfrm>
          <a:off x="0" y="0"/>
          <a:ext cx="0" cy="0"/>
          <a:chOff x="0" y="0"/>
          <a:chExt cx="0" cy="0"/>
        </a:xfrm>
      </p:grpSpPr>
      <p:pic>
        <p:nvPicPr>
          <p:cNvPr id="151" name="Google Shape;151;p20"/>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2" name="Google Shape;152;p20"/>
          <p:cNvPicPr preferRelativeResize="0"/>
          <p:nvPr/>
        </p:nvPicPr>
        <p:blipFill rotWithShape="1">
          <a:blip r:embed="rId3">
            <a:alphaModFix amt="58000"/>
          </a:blip>
          <a:srcRect t="11525" b="11533"/>
          <a:stretch/>
        </p:blipFill>
        <p:spPr>
          <a:xfrm>
            <a:off x="-408200" y="-147800"/>
            <a:ext cx="9803429" cy="5421345"/>
          </a:xfrm>
          <a:prstGeom prst="rect">
            <a:avLst/>
          </a:prstGeom>
          <a:noFill/>
          <a:ln>
            <a:noFill/>
          </a:ln>
        </p:spPr>
      </p:pic>
      <p:sp>
        <p:nvSpPr>
          <p:cNvPr id="153" name="Google Shape;153;p20"/>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txBox="1">
            <a:spLocks noGrp="1"/>
          </p:cNvSpPr>
          <p:nvPr>
            <p:ph type="body" idx="1"/>
          </p:nvPr>
        </p:nvSpPr>
        <p:spPr>
          <a:xfrm>
            <a:off x="713225" y="1348475"/>
            <a:ext cx="7717500" cy="3255300"/>
          </a:xfrm>
          <a:prstGeom prst="rect">
            <a:avLst/>
          </a:prstGeom>
        </p:spPr>
        <p:txBody>
          <a:bodyPr spcFirstLastPara="1" wrap="square" lIns="91425" tIns="91425" rIns="91425" bIns="91425" anchor="t" anchorCtr="0">
            <a:noAutofit/>
          </a:bodyPr>
          <a:lstStyle>
            <a:lvl1pPr marL="457200" lvl="0" indent="-336550" rtl="0">
              <a:lnSpc>
                <a:spcPct val="100000"/>
              </a:lnSpc>
              <a:spcBef>
                <a:spcPts val="0"/>
              </a:spcBef>
              <a:spcAft>
                <a:spcPts val="0"/>
              </a:spcAft>
              <a:buSzPts val="1700"/>
              <a:buFont typeface="Barlow"/>
              <a:buChar char="●"/>
              <a:defRPr sz="1400">
                <a:latin typeface="Barlow"/>
                <a:ea typeface="Barlow"/>
                <a:cs typeface="Barlow"/>
                <a:sym typeface="Barlow"/>
              </a:defRPr>
            </a:lvl1pPr>
            <a:lvl2pPr marL="914400" lvl="1" indent="-317500" rtl="0">
              <a:lnSpc>
                <a:spcPct val="100000"/>
              </a:lnSpc>
              <a:spcBef>
                <a:spcPts val="1600"/>
              </a:spcBef>
              <a:spcAft>
                <a:spcPts val="0"/>
              </a:spcAft>
              <a:buSzPts val="1400"/>
              <a:buChar char="○"/>
              <a:defRPr sz="1100">
                <a:latin typeface="Barlow"/>
                <a:ea typeface="Barlow"/>
                <a:cs typeface="Barlow"/>
                <a:sym typeface="Barlow"/>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cxnSp>
        <p:nvCxnSpPr>
          <p:cNvPr id="155" name="Google Shape;155;p20"/>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156" name="Google Shape;156;p20"/>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a:alphaModFix amt="60000"/>
          </a:blip>
          <a:stretch>
            <a:fillRect/>
          </a:stretch>
        </p:blipFill>
        <p:spPr>
          <a:xfrm>
            <a:off x="-281100" y="-167000"/>
            <a:ext cx="9706198" cy="5459747"/>
          </a:xfrm>
          <a:prstGeom prst="rect">
            <a:avLst/>
          </a:prstGeom>
          <a:noFill/>
          <a:ln>
            <a:noFill/>
          </a:ln>
        </p:spPr>
      </p:pic>
      <p:sp>
        <p:nvSpPr>
          <p:cNvPr id="18" name="Google Shape;18;p3"/>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2860200" y="2709877"/>
            <a:ext cx="3423600" cy="629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atin typeface="Barlow Condensed Medium"/>
                <a:ea typeface="Barlow Condensed Medium"/>
                <a:cs typeface="Barlow Condensed Medium"/>
                <a:sym typeface="Barlow Condensed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3850375" y="1276877"/>
            <a:ext cx="1443300" cy="138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600">
                <a:latin typeface="Barlow Condensed ExtraLight"/>
                <a:ea typeface="Barlow Condensed ExtraLight"/>
                <a:cs typeface="Barlow Condensed ExtraLight"/>
                <a:sym typeface="Barlow Condensed Extra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 name="Google Shape;21;p3"/>
          <p:cNvSpPr txBox="1">
            <a:spLocks noGrp="1"/>
          </p:cNvSpPr>
          <p:nvPr>
            <p:ph type="subTitle" idx="1"/>
          </p:nvPr>
        </p:nvSpPr>
        <p:spPr>
          <a:xfrm>
            <a:off x="2948550" y="3462208"/>
            <a:ext cx="3246900" cy="4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 name="Google Shape;22;p3"/>
          <p:cNvSpPr txBox="1">
            <a:spLocks noGrp="1"/>
          </p:cNvSpPr>
          <p:nvPr>
            <p:ph type="subTitle" idx="3"/>
          </p:nvPr>
        </p:nvSpPr>
        <p:spPr>
          <a:xfrm>
            <a:off x="713225" y="539500"/>
            <a:ext cx="946500" cy="56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200">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1_1_1_1_1">
    <p:spTree>
      <p:nvGrpSpPr>
        <p:cNvPr id="1" name="Shape 157"/>
        <p:cNvGrpSpPr/>
        <p:nvPr/>
      </p:nvGrpSpPr>
      <p:grpSpPr>
        <a:xfrm>
          <a:off x="0" y="0"/>
          <a:ext cx="0" cy="0"/>
          <a:chOff x="0" y="0"/>
          <a:chExt cx="0" cy="0"/>
        </a:xfrm>
      </p:grpSpPr>
      <p:pic>
        <p:nvPicPr>
          <p:cNvPr id="158" name="Google Shape;158;p2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9" name="Google Shape;159;p21"/>
          <p:cNvPicPr preferRelativeResize="0"/>
          <p:nvPr/>
        </p:nvPicPr>
        <p:blipFill rotWithShape="1">
          <a:blip r:embed="rId3">
            <a:alphaModFix amt="58000"/>
          </a:blip>
          <a:srcRect t="10870" b="10870"/>
          <a:stretch/>
        </p:blipFill>
        <p:spPr>
          <a:xfrm rot="10800000">
            <a:off x="-281099" y="-167000"/>
            <a:ext cx="9706231" cy="5459747"/>
          </a:xfrm>
          <a:prstGeom prst="rect">
            <a:avLst/>
          </a:prstGeom>
          <a:noFill/>
          <a:ln>
            <a:noFill/>
          </a:ln>
        </p:spPr>
      </p:pic>
      <p:sp>
        <p:nvSpPr>
          <p:cNvPr id="160" name="Google Shape;160;p21"/>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2" name="Google Shape;162;p21"/>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1_1_1_1_1_1">
    <p:spTree>
      <p:nvGrpSpPr>
        <p:cNvPr id="1" name="Shape 163"/>
        <p:cNvGrpSpPr/>
        <p:nvPr/>
      </p:nvGrpSpPr>
      <p:grpSpPr>
        <a:xfrm>
          <a:off x="0" y="0"/>
          <a:ext cx="0" cy="0"/>
          <a:chOff x="0" y="0"/>
          <a:chExt cx="0" cy="0"/>
        </a:xfrm>
      </p:grpSpPr>
      <p:pic>
        <p:nvPicPr>
          <p:cNvPr id="164" name="Google Shape;164;p2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65" name="Google Shape;165;p22"/>
          <p:cNvPicPr preferRelativeResize="0"/>
          <p:nvPr/>
        </p:nvPicPr>
        <p:blipFill rotWithShape="1">
          <a:blip r:embed="rId3">
            <a:alphaModFix amt="58000"/>
          </a:blip>
          <a:srcRect t="11520" b="11520"/>
          <a:stretch/>
        </p:blipFill>
        <p:spPr>
          <a:xfrm>
            <a:off x="-408200" y="-147800"/>
            <a:ext cx="9803429" cy="5421347"/>
          </a:xfrm>
          <a:prstGeom prst="rect">
            <a:avLst/>
          </a:prstGeom>
          <a:noFill/>
          <a:ln>
            <a:noFill/>
          </a:ln>
        </p:spPr>
      </p:pic>
      <p:sp>
        <p:nvSpPr>
          <p:cNvPr id="166" name="Google Shape;166;p22"/>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 name="Google Shape;167;p22"/>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168" name="Google Shape;168;p22"/>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1_1_1_1_1_1_2">
    <p:spTree>
      <p:nvGrpSpPr>
        <p:cNvPr id="1" name="Shape 169"/>
        <p:cNvGrpSpPr/>
        <p:nvPr/>
      </p:nvGrpSpPr>
      <p:grpSpPr>
        <a:xfrm>
          <a:off x="0" y="0"/>
          <a:ext cx="0" cy="0"/>
          <a:chOff x="0" y="0"/>
          <a:chExt cx="0" cy="0"/>
        </a:xfrm>
      </p:grpSpPr>
      <p:pic>
        <p:nvPicPr>
          <p:cNvPr id="170" name="Google Shape;170;p2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1" name="Google Shape;171;p23"/>
          <p:cNvPicPr preferRelativeResize="0"/>
          <p:nvPr/>
        </p:nvPicPr>
        <p:blipFill rotWithShape="1">
          <a:blip r:embed="rId3">
            <a:alphaModFix amt="55000"/>
          </a:blip>
          <a:srcRect t="11520" b="11520"/>
          <a:stretch/>
        </p:blipFill>
        <p:spPr>
          <a:xfrm>
            <a:off x="-408200" y="-147800"/>
            <a:ext cx="9803429" cy="5421347"/>
          </a:xfrm>
          <a:prstGeom prst="rect">
            <a:avLst/>
          </a:prstGeom>
          <a:noFill/>
          <a:ln>
            <a:noFill/>
          </a:ln>
        </p:spPr>
      </p:pic>
      <p:sp>
        <p:nvSpPr>
          <p:cNvPr id="172" name="Google Shape;172;p23"/>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23"/>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174" name="Google Shape;174;p23"/>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CUSTOM_1_1_1_1_1_1_2_1">
    <p:spTree>
      <p:nvGrpSpPr>
        <p:cNvPr id="1" name="Shape 175"/>
        <p:cNvGrpSpPr/>
        <p:nvPr/>
      </p:nvGrpSpPr>
      <p:grpSpPr>
        <a:xfrm>
          <a:off x="0" y="0"/>
          <a:ext cx="0" cy="0"/>
          <a:chOff x="0" y="0"/>
          <a:chExt cx="0" cy="0"/>
        </a:xfrm>
      </p:grpSpPr>
      <p:pic>
        <p:nvPicPr>
          <p:cNvPr id="176" name="Google Shape;176;p2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7" name="Google Shape;177;p24"/>
          <p:cNvPicPr preferRelativeResize="0"/>
          <p:nvPr/>
        </p:nvPicPr>
        <p:blipFill rotWithShape="1">
          <a:blip r:embed="rId3">
            <a:alphaModFix amt="55000"/>
          </a:blip>
          <a:srcRect t="11520" b="11520"/>
          <a:stretch/>
        </p:blipFill>
        <p:spPr>
          <a:xfrm rot="10800000">
            <a:off x="-408200" y="-147800"/>
            <a:ext cx="9803429" cy="5421347"/>
          </a:xfrm>
          <a:prstGeom prst="rect">
            <a:avLst/>
          </a:prstGeom>
          <a:noFill/>
          <a:ln>
            <a:noFill/>
          </a:ln>
        </p:spPr>
      </p:pic>
      <p:sp>
        <p:nvSpPr>
          <p:cNvPr id="178" name="Google Shape;178;p24"/>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24"/>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180" name="Google Shape;180;p24"/>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6">
  <p:cSld name="CUSTOM_1_1_1_1_1_1_2_1_1">
    <p:spTree>
      <p:nvGrpSpPr>
        <p:cNvPr id="1" name="Shape 181"/>
        <p:cNvGrpSpPr/>
        <p:nvPr/>
      </p:nvGrpSpPr>
      <p:grpSpPr>
        <a:xfrm>
          <a:off x="0" y="0"/>
          <a:ext cx="0" cy="0"/>
          <a:chOff x="0" y="0"/>
          <a:chExt cx="0" cy="0"/>
        </a:xfrm>
      </p:grpSpPr>
      <p:pic>
        <p:nvPicPr>
          <p:cNvPr id="182" name="Google Shape;182;p2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3" name="Google Shape;183;p25"/>
          <p:cNvPicPr preferRelativeResize="0"/>
          <p:nvPr/>
        </p:nvPicPr>
        <p:blipFill rotWithShape="1">
          <a:blip r:embed="rId3">
            <a:alphaModFix amt="57000"/>
          </a:blip>
          <a:srcRect t="11203" b="11211"/>
          <a:stretch/>
        </p:blipFill>
        <p:spPr>
          <a:xfrm>
            <a:off x="-408199" y="-147800"/>
            <a:ext cx="9803429" cy="5421347"/>
          </a:xfrm>
          <a:prstGeom prst="rect">
            <a:avLst/>
          </a:prstGeom>
          <a:noFill/>
          <a:ln>
            <a:noFill/>
          </a:ln>
        </p:spPr>
      </p:pic>
      <p:sp>
        <p:nvSpPr>
          <p:cNvPr id="184" name="Google Shape;184;p25"/>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 name="Google Shape;185;p25"/>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186" name="Google Shape;186;p25"/>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7">
  <p:cSld name="CUSTOM_1_1_1_1_1_1_2_1_1_1">
    <p:spTree>
      <p:nvGrpSpPr>
        <p:cNvPr id="1" name="Shape 187"/>
        <p:cNvGrpSpPr/>
        <p:nvPr/>
      </p:nvGrpSpPr>
      <p:grpSpPr>
        <a:xfrm>
          <a:off x="0" y="0"/>
          <a:ext cx="0" cy="0"/>
          <a:chOff x="0" y="0"/>
          <a:chExt cx="0" cy="0"/>
        </a:xfrm>
      </p:grpSpPr>
      <p:grpSp>
        <p:nvGrpSpPr>
          <p:cNvPr id="188" name="Google Shape;188;p26"/>
          <p:cNvGrpSpPr/>
          <p:nvPr/>
        </p:nvGrpSpPr>
        <p:grpSpPr>
          <a:xfrm rot="10800000">
            <a:off x="-408199" y="-147800"/>
            <a:ext cx="9803429" cy="5421347"/>
            <a:chOff x="-408199" y="-147800"/>
            <a:chExt cx="9803429" cy="5421347"/>
          </a:xfrm>
        </p:grpSpPr>
        <p:pic>
          <p:nvPicPr>
            <p:cNvPr id="189" name="Google Shape;189;p2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0" name="Google Shape;190;p26"/>
            <p:cNvPicPr preferRelativeResize="0"/>
            <p:nvPr/>
          </p:nvPicPr>
          <p:blipFill rotWithShape="1">
            <a:blip r:embed="rId3">
              <a:alphaModFix amt="57000"/>
            </a:blip>
            <a:srcRect t="11203" b="11211"/>
            <a:stretch/>
          </p:blipFill>
          <p:spPr>
            <a:xfrm>
              <a:off x="-408199" y="-147800"/>
              <a:ext cx="9803429" cy="5421347"/>
            </a:xfrm>
            <a:prstGeom prst="rect">
              <a:avLst/>
            </a:prstGeom>
            <a:noFill/>
            <a:ln>
              <a:noFill/>
            </a:ln>
          </p:spPr>
        </p:pic>
      </p:grpSp>
      <p:sp>
        <p:nvSpPr>
          <p:cNvPr id="191" name="Google Shape;191;p26"/>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26"/>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193" name="Google Shape;193;p26"/>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8">
  <p:cSld name="CUSTOM_1_1_1_1_1_1_2_1_1_1_1">
    <p:spTree>
      <p:nvGrpSpPr>
        <p:cNvPr id="1" name="Shape 194"/>
        <p:cNvGrpSpPr/>
        <p:nvPr/>
      </p:nvGrpSpPr>
      <p:grpSpPr>
        <a:xfrm>
          <a:off x="0" y="0"/>
          <a:ext cx="0" cy="0"/>
          <a:chOff x="0" y="0"/>
          <a:chExt cx="0" cy="0"/>
        </a:xfrm>
      </p:grpSpPr>
      <p:grpSp>
        <p:nvGrpSpPr>
          <p:cNvPr id="195" name="Google Shape;195;p27"/>
          <p:cNvGrpSpPr/>
          <p:nvPr/>
        </p:nvGrpSpPr>
        <p:grpSpPr>
          <a:xfrm>
            <a:off x="-530622" y="-283897"/>
            <a:ext cx="10205297" cy="5711297"/>
            <a:chOff x="-530622" y="-283897"/>
            <a:chExt cx="10205297" cy="5711297"/>
          </a:xfrm>
        </p:grpSpPr>
        <p:pic>
          <p:nvPicPr>
            <p:cNvPr id="196" name="Google Shape;196;p27"/>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197" name="Google Shape;197;p27"/>
            <p:cNvPicPr preferRelativeResize="0"/>
            <p:nvPr/>
          </p:nvPicPr>
          <p:blipFill rotWithShape="1">
            <a:blip r:embed="rId3">
              <a:alphaModFix amt="58999"/>
            </a:blip>
            <a:srcRect t="11520" b="11520"/>
            <a:stretch/>
          </p:blipFill>
          <p:spPr>
            <a:xfrm rot="10800000">
              <a:off x="-530622" y="-283897"/>
              <a:ext cx="10205297" cy="5711297"/>
            </a:xfrm>
            <a:prstGeom prst="rect">
              <a:avLst/>
            </a:prstGeom>
            <a:noFill/>
            <a:ln>
              <a:noFill/>
            </a:ln>
          </p:spPr>
        </p:pic>
      </p:grpSp>
      <p:sp>
        <p:nvSpPr>
          <p:cNvPr id="198" name="Google Shape;198;p27"/>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00" name="Google Shape;200;p27"/>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9">
  <p:cSld name="CUSTOM_1_1_1_1_1_1_2_1_1_1_1_1">
    <p:spTree>
      <p:nvGrpSpPr>
        <p:cNvPr id="1" name="Shape 201"/>
        <p:cNvGrpSpPr/>
        <p:nvPr/>
      </p:nvGrpSpPr>
      <p:grpSpPr>
        <a:xfrm>
          <a:off x="0" y="0"/>
          <a:ext cx="0" cy="0"/>
          <a:chOff x="0" y="0"/>
          <a:chExt cx="0" cy="0"/>
        </a:xfrm>
      </p:grpSpPr>
      <p:grpSp>
        <p:nvGrpSpPr>
          <p:cNvPr id="202" name="Google Shape;202;p28"/>
          <p:cNvGrpSpPr/>
          <p:nvPr/>
        </p:nvGrpSpPr>
        <p:grpSpPr>
          <a:xfrm>
            <a:off x="-530625" y="-283900"/>
            <a:ext cx="10136704" cy="5660999"/>
            <a:chOff x="-530625" y="-283900"/>
            <a:chExt cx="10136704" cy="5660999"/>
          </a:xfrm>
        </p:grpSpPr>
        <p:pic>
          <p:nvPicPr>
            <p:cNvPr id="203" name="Google Shape;203;p28"/>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04" name="Google Shape;204;p28"/>
            <p:cNvPicPr preferRelativeResize="0"/>
            <p:nvPr/>
          </p:nvPicPr>
          <p:blipFill>
            <a:blip r:embed="rId3">
              <a:alphaModFix amt="58999"/>
            </a:blip>
            <a:stretch>
              <a:fillRect/>
            </a:stretch>
          </p:blipFill>
          <p:spPr>
            <a:xfrm>
              <a:off x="-530625" y="-283900"/>
              <a:ext cx="10136704" cy="5660999"/>
            </a:xfrm>
            <a:prstGeom prst="rect">
              <a:avLst/>
            </a:prstGeom>
            <a:noFill/>
            <a:ln>
              <a:noFill/>
            </a:ln>
          </p:spPr>
        </p:pic>
      </p:grpSp>
      <p:sp>
        <p:nvSpPr>
          <p:cNvPr id="205" name="Google Shape;205;p28"/>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07" name="Google Shape;207;p28"/>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0">
  <p:cSld name="CUSTOM_1_1_1_1_1_1_2_1_1_1_1_1_1">
    <p:spTree>
      <p:nvGrpSpPr>
        <p:cNvPr id="1" name="Shape 208"/>
        <p:cNvGrpSpPr/>
        <p:nvPr/>
      </p:nvGrpSpPr>
      <p:grpSpPr>
        <a:xfrm>
          <a:off x="0" y="0"/>
          <a:ext cx="0" cy="0"/>
          <a:chOff x="0" y="0"/>
          <a:chExt cx="0" cy="0"/>
        </a:xfrm>
      </p:grpSpPr>
      <p:grpSp>
        <p:nvGrpSpPr>
          <p:cNvPr id="209" name="Google Shape;209;p29"/>
          <p:cNvGrpSpPr/>
          <p:nvPr/>
        </p:nvGrpSpPr>
        <p:grpSpPr>
          <a:xfrm>
            <a:off x="-462025" y="-358950"/>
            <a:ext cx="10186802" cy="5919946"/>
            <a:chOff x="-462025" y="-358950"/>
            <a:chExt cx="10186802" cy="5919946"/>
          </a:xfrm>
        </p:grpSpPr>
        <p:pic>
          <p:nvPicPr>
            <p:cNvPr id="210" name="Google Shape;210;p29"/>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11" name="Google Shape;211;p29"/>
            <p:cNvPicPr preferRelativeResize="0"/>
            <p:nvPr/>
          </p:nvPicPr>
          <p:blipFill>
            <a:blip r:embed="rId3">
              <a:alphaModFix amt="58000"/>
            </a:blip>
            <a:stretch>
              <a:fillRect/>
            </a:stretch>
          </p:blipFill>
          <p:spPr>
            <a:xfrm>
              <a:off x="-462025" y="-358950"/>
              <a:ext cx="10186802" cy="5919946"/>
            </a:xfrm>
            <a:prstGeom prst="rect">
              <a:avLst/>
            </a:prstGeom>
            <a:noFill/>
            <a:ln>
              <a:noFill/>
            </a:ln>
          </p:spPr>
        </p:pic>
      </p:grpSp>
      <p:sp>
        <p:nvSpPr>
          <p:cNvPr id="212" name="Google Shape;212;p29"/>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14" name="Google Shape;214;p29"/>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1">
  <p:cSld name="CUSTOM_1_1_1_1_1_1_2_1_1_1_1_1_1_1">
    <p:spTree>
      <p:nvGrpSpPr>
        <p:cNvPr id="1" name="Shape 215"/>
        <p:cNvGrpSpPr/>
        <p:nvPr/>
      </p:nvGrpSpPr>
      <p:grpSpPr>
        <a:xfrm>
          <a:off x="0" y="0"/>
          <a:ext cx="0" cy="0"/>
          <a:chOff x="0" y="0"/>
          <a:chExt cx="0" cy="0"/>
        </a:xfrm>
      </p:grpSpPr>
      <p:grpSp>
        <p:nvGrpSpPr>
          <p:cNvPr id="216" name="Google Shape;216;p30"/>
          <p:cNvGrpSpPr/>
          <p:nvPr/>
        </p:nvGrpSpPr>
        <p:grpSpPr>
          <a:xfrm>
            <a:off x="-562225" y="-358950"/>
            <a:ext cx="10220201" cy="5869850"/>
            <a:chOff x="-562225" y="-358950"/>
            <a:chExt cx="10220201" cy="5869850"/>
          </a:xfrm>
        </p:grpSpPr>
        <p:pic>
          <p:nvPicPr>
            <p:cNvPr id="217" name="Google Shape;217;p30"/>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18" name="Google Shape;218;p30"/>
            <p:cNvPicPr preferRelativeResize="0"/>
            <p:nvPr/>
          </p:nvPicPr>
          <p:blipFill>
            <a:blip r:embed="rId3">
              <a:alphaModFix amt="55000"/>
            </a:blip>
            <a:stretch>
              <a:fillRect/>
            </a:stretch>
          </p:blipFill>
          <p:spPr>
            <a:xfrm>
              <a:off x="-562225" y="-358950"/>
              <a:ext cx="10220201" cy="5869850"/>
            </a:xfrm>
            <a:prstGeom prst="rect">
              <a:avLst/>
            </a:prstGeom>
            <a:noFill/>
            <a:ln>
              <a:noFill/>
            </a:ln>
          </p:spPr>
        </p:pic>
      </p:grpSp>
      <p:sp>
        <p:nvSpPr>
          <p:cNvPr id="219" name="Google Shape;219;p30"/>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21" name="Google Shape;221;p30"/>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5" name="Google Shape;25;p4"/>
          <p:cNvPicPr preferRelativeResize="0"/>
          <p:nvPr/>
        </p:nvPicPr>
        <p:blipFill rotWithShape="1">
          <a:blip r:embed="rId3">
            <a:alphaModFix amt="57000"/>
          </a:blip>
          <a:srcRect t="10876" b="10876"/>
          <a:stretch/>
        </p:blipFill>
        <p:spPr>
          <a:xfrm>
            <a:off x="-221725" y="-133600"/>
            <a:ext cx="9587449" cy="5392950"/>
          </a:xfrm>
          <a:prstGeom prst="rect">
            <a:avLst/>
          </a:prstGeom>
          <a:noFill/>
          <a:ln>
            <a:noFill/>
          </a:ln>
        </p:spPr>
      </p:pic>
      <p:sp>
        <p:nvSpPr>
          <p:cNvPr id="26" name="Google Shape;26;p4"/>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13225" y="1348475"/>
            <a:ext cx="7717500" cy="32553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Barlow"/>
              <a:buAutoNum type="arabicPeriod"/>
              <a:defRPr sz="1100">
                <a:latin typeface="Barlow"/>
                <a:ea typeface="Barlow"/>
                <a:cs typeface="Barlow"/>
                <a:sym typeface="Barlow"/>
              </a:defRPr>
            </a:lvl1pPr>
            <a:lvl2pPr marL="914400" lvl="1" indent="-317500">
              <a:lnSpc>
                <a:spcPct val="100000"/>
              </a:lnSpc>
              <a:spcBef>
                <a:spcPts val="1600"/>
              </a:spcBef>
              <a:spcAft>
                <a:spcPts val="0"/>
              </a:spcAft>
              <a:buSzPts val="1400"/>
              <a:buChar char="○"/>
              <a:defRPr sz="1100">
                <a:latin typeface="Barlow"/>
                <a:ea typeface="Barlow"/>
                <a:cs typeface="Barlow"/>
                <a:sym typeface="Barlow"/>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28" name="Google Shape;28;p4"/>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29" name="Google Shape;29;p4"/>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2">
  <p:cSld name="CUSTOM_1_1_1_1_1_1_2_1_1_1_1_1_1_1_1">
    <p:spTree>
      <p:nvGrpSpPr>
        <p:cNvPr id="1" name="Shape 222"/>
        <p:cNvGrpSpPr/>
        <p:nvPr/>
      </p:nvGrpSpPr>
      <p:grpSpPr>
        <a:xfrm>
          <a:off x="0" y="0"/>
          <a:ext cx="0" cy="0"/>
          <a:chOff x="0" y="0"/>
          <a:chExt cx="0" cy="0"/>
        </a:xfrm>
      </p:grpSpPr>
      <p:grpSp>
        <p:nvGrpSpPr>
          <p:cNvPr id="223" name="Google Shape;223;p31"/>
          <p:cNvGrpSpPr/>
          <p:nvPr/>
        </p:nvGrpSpPr>
        <p:grpSpPr>
          <a:xfrm>
            <a:off x="-629025" y="-358950"/>
            <a:ext cx="10220201" cy="5836451"/>
            <a:chOff x="-629025" y="-358950"/>
            <a:chExt cx="10220201" cy="5836451"/>
          </a:xfrm>
        </p:grpSpPr>
        <p:pic>
          <p:nvPicPr>
            <p:cNvPr id="224" name="Google Shape;224;p31"/>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25" name="Google Shape;225;p31"/>
            <p:cNvPicPr preferRelativeResize="0"/>
            <p:nvPr/>
          </p:nvPicPr>
          <p:blipFill>
            <a:blip r:embed="rId3">
              <a:alphaModFix amt="55000"/>
            </a:blip>
            <a:stretch>
              <a:fillRect/>
            </a:stretch>
          </p:blipFill>
          <p:spPr>
            <a:xfrm>
              <a:off x="-629025" y="-358950"/>
              <a:ext cx="10220201" cy="5836451"/>
            </a:xfrm>
            <a:prstGeom prst="rect">
              <a:avLst/>
            </a:prstGeom>
            <a:noFill/>
            <a:ln>
              <a:noFill/>
            </a:ln>
          </p:spPr>
        </p:pic>
      </p:grpSp>
      <p:sp>
        <p:nvSpPr>
          <p:cNvPr id="226" name="Google Shape;226;p31"/>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28" name="Google Shape;228;p31"/>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3">
  <p:cSld name="CUSTOM_1_1_1_1_1_1_2_1_1_1_1_1_1_1_1_1">
    <p:spTree>
      <p:nvGrpSpPr>
        <p:cNvPr id="1" name="Shape 229"/>
        <p:cNvGrpSpPr/>
        <p:nvPr/>
      </p:nvGrpSpPr>
      <p:grpSpPr>
        <a:xfrm>
          <a:off x="0" y="0"/>
          <a:ext cx="0" cy="0"/>
          <a:chOff x="0" y="0"/>
          <a:chExt cx="0" cy="0"/>
        </a:xfrm>
      </p:grpSpPr>
      <p:grpSp>
        <p:nvGrpSpPr>
          <p:cNvPr id="230" name="Google Shape;230;p32"/>
          <p:cNvGrpSpPr/>
          <p:nvPr/>
        </p:nvGrpSpPr>
        <p:grpSpPr>
          <a:xfrm>
            <a:off x="-629025" y="-358950"/>
            <a:ext cx="10320397" cy="5819749"/>
            <a:chOff x="-629025" y="-358950"/>
            <a:chExt cx="10320397" cy="5819749"/>
          </a:xfrm>
        </p:grpSpPr>
        <p:pic>
          <p:nvPicPr>
            <p:cNvPr id="231" name="Google Shape;231;p32"/>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32" name="Google Shape;232;p32"/>
            <p:cNvPicPr preferRelativeResize="0"/>
            <p:nvPr/>
          </p:nvPicPr>
          <p:blipFill>
            <a:blip r:embed="rId3">
              <a:alphaModFix amt="52999"/>
            </a:blip>
            <a:stretch>
              <a:fillRect/>
            </a:stretch>
          </p:blipFill>
          <p:spPr>
            <a:xfrm>
              <a:off x="-629025" y="-358950"/>
              <a:ext cx="10320397" cy="5819749"/>
            </a:xfrm>
            <a:prstGeom prst="rect">
              <a:avLst/>
            </a:prstGeom>
            <a:noFill/>
            <a:ln>
              <a:noFill/>
            </a:ln>
          </p:spPr>
        </p:pic>
      </p:grpSp>
      <p:sp>
        <p:nvSpPr>
          <p:cNvPr id="233" name="Google Shape;233;p32"/>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35" name="Google Shape;235;p32"/>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4">
  <p:cSld name="CUSTOM_1_1_1_1_1_1_2_1_1_1_1_1_1_1_1_1_1">
    <p:spTree>
      <p:nvGrpSpPr>
        <p:cNvPr id="1" name="Shape 236"/>
        <p:cNvGrpSpPr/>
        <p:nvPr/>
      </p:nvGrpSpPr>
      <p:grpSpPr>
        <a:xfrm>
          <a:off x="0" y="0"/>
          <a:ext cx="0" cy="0"/>
          <a:chOff x="0" y="0"/>
          <a:chExt cx="0" cy="0"/>
        </a:xfrm>
      </p:grpSpPr>
      <p:grpSp>
        <p:nvGrpSpPr>
          <p:cNvPr id="237" name="Google Shape;237;p33"/>
          <p:cNvGrpSpPr/>
          <p:nvPr/>
        </p:nvGrpSpPr>
        <p:grpSpPr>
          <a:xfrm>
            <a:off x="-629025" y="-501000"/>
            <a:ext cx="10437306" cy="6028604"/>
            <a:chOff x="-629025" y="-501000"/>
            <a:chExt cx="10437306" cy="6028604"/>
          </a:xfrm>
        </p:grpSpPr>
        <p:pic>
          <p:nvPicPr>
            <p:cNvPr id="238" name="Google Shape;238;p33"/>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39" name="Google Shape;239;p33"/>
            <p:cNvPicPr preferRelativeResize="0"/>
            <p:nvPr/>
          </p:nvPicPr>
          <p:blipFill>
            <a:blip r:embed="rId3">
              <a:alphaModFix amt="55000"/>
            </a:blip>
            <a:stretch>
              <a:fillRect/>
            </a:stretch>
          </p:blipFill>
          <p:spPr>
            <a:xfrm>
              <a:off x="-629025" y="-501000"/>
              <a:ext cx="10437306" cy="6028604"/>
            </a:xfrm>
            <a:prstGeom prst="rect">
              <a:avLst/>
            </a:prstGeom>
            <a:noFill/>
            <a:ln>
              <a:noFill/>
            </a:ln>
          </p:spPr>
        </p:pic>
      </p:grpSp>
      <p:sp>
        <p:nvSpPr>
          <p:cNvPr id="240" name="Google Shape;240;p33"/>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42" name="Google Shape;242;p33"/>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CUSTOM_1_1_1_1_1_1_1">
    <p:spTree>
      <p:nvGrpSpPr>
        <p:cNvPr id="1" name="Shape 243"/>
        <p:cNvGrpSpPr/>
        <p:nvPr/>
      </p:nvGrpSpPr>
      <p:grpSpPr>
        <a:xfrm>
          <a:off x="0" y="0"/>
          <a:ext cx="0" cy="0"/>
          <a:chOff x="0" y="0"/>
          <a:chExt cx="0" cy="0"/>
        </a:xfrm>
      </p:grpSpPr>
      <p:grpSp>
        <p:nvGrpSpPr>
          <p:cNvPr id="244" name="Google Shape;244;p34"/>
          <p:cNvGrpSpPr/>
          <p:nvPr/>
        </p:nvGrpSpPr>
        <p:grpSpPr>
          <a:xfrm>
            <a:off x="-408199" y="-147800"/>
            <a:ext cx="9803429" cy="5421345"/>
            <a:chOff x="-408199" y="-147800"/>
            <a:chExt cx="9803429" cy="5421345"/>
          </a:xfrm>
        </p:grpSpPr>
        <p:pic>
          <p:nvPicPr>
            <p:cNvPr id="245" name="Google Shape;245;p3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6" name="Google Shape;246;p34"/>
            <p:cNvPicPr preferRelativeResize="0"/>
            <p:nvPr/>
          </p:nvPicPr>
          <p:blipFill rotWithShape="1">
            <a:blip r:embed="rId3">
              <a:alphaModFix amt="56000"/>
            </a:blip>
            <a:srcRect t="11525" b="11533"/>
            <a:stretch/>
          </p:blipFill>
          <p:spPr>
            <a:xfrm>
              <a:off x="-408199" y="-147800"/>
              <a:ext cx="9803429" cy="5421345"/>
            </a:xfrm>
            <a:prstGeom prst="rect">
              <a:avLst/>
            </a:prstGeom>
            <a:noFill/>
            <a:ln>
              <a:noFill/>
            </a:ln>
          </p:spPr>
        </p:pic>
      </p:grpSp>
      <p:sp>
        <p:nvSpPr>
          <p:cNvPr id="247" name="Google Shape;247;p34"/>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34"/>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249" name="Google Shape;249;p34"/>
          <p:cNvSpPr txBox="1">
            <a:spLocks noGrp="1"/>
          </p:cNvSpPr>
          <p:nvPr>
            <p:ph type="title"/>
          </p:nvPr>
        </p:nvSpPr>
        <p:spPr>
          <a:xfrm>
            <a:off x="1099813" y="1373363"/>
            <a:ext cx="1426200" cy="401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0" name="Google Shape;250;p34"/>
          <p:cNvSpPr txBox="1">
            <a:spLocks noGrp="1"/>
          </p:cNvSpPr>
          <p:nvPr>
            <p:ph type="subTitle" idx="1"/>
          </p:nvPr>
        </p:nvSpPr>
        <p:spPr>
          <a:xfrm>
            <a:off x="1092709" y="1806908"/>
            <a:ext cx="1866600" cy="5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1" name="Google Shape;251;p34"/>
          <p:cNvSpPr txBox="1">
            <a:spLocks noGrp="1"/>
          </p:cNvSpPr>
          <p:nvPr>
            <p:ph type="title" idx="2"/>
          </p:nvPr>
        </p:nvSpPr>
        <p:spPr>
          <a:xfrm>
            <a:off x="1094455" y="2518853"/>
            <a:ext cx="1426200" cy="401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2" name="Google Shape;252;p34"/>
          <p:cNvSpPr txBox="1">
            <a:spLocks noGrp="1"/>
          </p:cNvSpPr>
          <p:nvPr>
            <p:ph type="subTitle" idx="3"/>
          </p:nvPr>
        </p:nvSpPr>
        <p:spPr>
          <a:xfrm>
            <a:off x="1093305" y="2952454"/>
            <a:ext cx="1866600" cy="5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3" name="Google Shape;253;p34"/>
          <p:cNvSpPr txBox="1">
            <a:spLocks noGrp="1"/>
          </p:cNvSpPr>
          <p:nvPr>
            <p:ph type="title" idx="4"/>
          </p:nvPr>
        </p:nvSpPr>
        <p:spPr>
          <a:xfrm>
            <a:off x="3762363" y="1373363"/>
            <a:ext cx="1426200" cy="401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4" name="Google Shape;254;p34"/>
          <p:cNvSpPr txBox="1">
            <a:spLocks noGrp="1"/>
          </p:cNvSpPr>
          <p:nvPr>
            <p:ph type="subTitle" idx="5"/>
          </p:nvPr>
        </p:nvSpPr>
        <p:spPr>
          <a:xfrm>
            <a:off x="3759427" y="1806901"/>
            <a:ext cx="1866600" cy="5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5" name="Google Shape;255;p34"/>
          <p:cNvSpPr txBox="1">
            <a:spLocks noGrp="1"/>
          </p:cNvSpPr>
          <p:nvPr>
            <p:ph type="title" idx="6"/>
          </p:nvPr>
        </p:nvSpPr>
        <p:spPr>
          <a:xfrm>
            <a:off x="3750456" y="2518853"/>
            <a:ext cx="1426200" cy="401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6" name="Google Shape;256;p34"/>
          <p:cNvSpPr txBox="1">
            <a:spLocks noGrp="1"/>
          </p:cNvSpPr>
          <p:nvPr>
            <p:ph type="subTitle" idx="7"/>
          </p:nvPr>
        </p:nvSpPr>
        <p:spPr>
          <a:xfrm>
            <a:off x="3756459" y="2952454"/>
            <a:ext cx="1866600" cy="5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7" name="Google Shape;257;p34"/>
          <p:cNvSpPr txBox="1">
            <a:spLocks noGrp="1"/>
          </p:cNvSpPr>
          <p:nvPr>
            <p:ph type="title" idx="8"/>
          </p:nvPr>
        </p:nvSpPr>
        <p:spPr>
          <a:xfrm>
            <a:off x="6423763" y="1373363"/>
            <a:ext cx="1426200" cy="401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8" name="Google Shape;258;p34"/>
          <p:cNvSpPr txBox="1">
            <a:spLocks noGrp="1"/>
          </p:cNvSpPr>
          <p:nvPr>
            <p:ph type="subTitle" idx="9"/>
          </p:nvPr>
        </p:nvSpPr>
        <p:spPr>
          <a:xfrm>
            <a:off x="6419041" y="1806901"/>
            <a:ext cx="1866600" cy="5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9" name="Google Shape;259;p34"/>
          <p:cNvSpPr txBox="1">
            <a:spLocks noGrp="1"/>
          </p:cNvSpPr>
          <p:nvPr>
            <p:ph type="title" idx="13"/>
          </p:nvPr>
        </p:nvSpPr>
        <p:spPr>
          <a:xfrm>
            <a:off x="6428525" y="2518853"/>
            <a:ext cx="1426200" cy="401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0" name="Google Shape;260;p34"/>
          <p:cNvSpPr txBox="1">
            <a:spLocks noGrp="1"/>
          </p:cNvSpPr>
          <p:nvPr>
            <p:ph type="subTitle" idx="14"/>
          </p:nvPr>
        </p:nvSpPr>
        <p:spPr>
          <a:xfrm>
            <a:off x="6419041" y="2952454"/>
            <a:ext cx="1866600" cy="5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1" name="Google Shape;261;p34"/>
          <p:cNvSpPr txBox="1">
            <a:spLocks noGrp="1"/>
          </p:cNvSpPr>
          <p:nvPr>
            <p:ph type="title" idx="15"/>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1_1_1_1_1_1_1_1">
    <p:spTree>
      <p:nvGrpSpPr>
        <p:cNvPr id="1" name="Shape 262"/>
        <p:cNvGrpSpPr/>
        <p:nvPr/>
      </p:nvGrpSpPr>
      <p:grpSpPr>
        <a:xfrm>
          <a:off x="0" y="0"/>
          <a:ext cx="0" cy="0"/>
          <a:chOff x="0" y="0"/>
          <a:chExt cx="0" cy="0"/>
        </a:xfrm>
      </p:grpSpPr>
      <p:grpSp>
        <p:nvGrpSpPr>
          <p:cNvPr id="263" name="Google Shape;263;p35"/>
          <p:cNvGrpSpPr/>
          <p:nvPr/>
        </p:nvGrpSpPr>
        <p:grpSpPr>
          <a:xfrm>
            <a:off x="-385950" y="-217100"/>
            <a:ext cx="9915906" cy="5577702"/>
            <a:chOff x="-385950" y="-217100"/>
            <a:chExt cx="9915906" cy="5577702"/>
          </a:xfrm>
        </p:grpSpPr>
        <p:pic>
          <p:nvPicPr>
            <p:cNvPr id="264" name="Google Shape;264;p35"/>
            <p:cNvPicPr preferRelativeResize="0"/>
            <p:nvPr/>
          </p:nvPicPr>
          <p:blipFill>
            <a:blip r:embed="rId2">
              <a:alphaModFix/>
            </a:blip>
            <a:stretch>
              <a:fillRect/>
            </a:stretch>
          </p:blipFill>
          <p:spPr>
            <a:xfrm rot="10800000">
              <a:off x="0" y="0"/>
              <a:ext cx="9144000" cy="5143500"/>
            </a:xfrm>
            <a:prstGeom prst="rect">
              <a:avLst/>
            </a:prstGeom>
            <a:noFill/>
            <a:ln>
              <a:noFill/>
            </a:ln>
          </p:spPr>
        </p:pic>
        <p:pic>
          <p:nvPicPr>
            <p:cNvPr id="265" name="Google Shape;265;p35"/>
            <p:cNvPicPr preferRelativeResize="0"/>
            <p:nvPr/>
          </p:nvPicPr>
          <p:blipFill>
            <a:blip r:embed="rId3">
              <a:alphaModFix amt="55000"/>
            </a:blip>
            <a:stretch>
              <a:fillRect/>
            </a:stretch>
          </p:blipFill>
          <p:spPr>
            <a:xfrm>
              <a:off x="-385950" y="-217100"/>
              <a:ext cx="9915906" cy="5577702"/>
            </a:xfrm>
            <a:prstGeom prst="rect">
              <a:avLst/>
            </a:prstGeom>
            <a:noFill/>
            <a:ln>
              <a:noFill/>
            </a:ln>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cSld name="CUSTOM_1_1_1_1_1_1_1_1_1">
    <p:spTree>
      <p:nvGrpSpPr>
        <p:cNvPr id="1" name="Shape 266"/>
        <p:cNvGrpSpPr/>
        <p:nvPr/>
      </p:nvGrpSpPr>
      <p:grpSpPr>
        <a:xfrm>
          <a:off x="0" y="0"/>
          <a:ext cx="0" cy="0"/>
          <a:chOff x="0" y="0"/>
          <a:chExt cx="0" cy="0"/>
        </a:xfrm>
      </p:grpSpPr>
      <p:grpSp>
        <p:nvGrpSpPr>
          <p:cNvPr id="267" name="Google Shape;267;p36"/>
          <p:cNvGrpSpPr/>
          <p:nvPr/>
        </p:nvGrpSpPr>
        <p:grpSpPr>
          <a:xfrm>
            <a:off x="-356275" y="-200400"/>
            <a:ext cx="9856545" cy="5544304"/>
            <a:chOff x="-356275" y="-200400"/>
            <a:chExt cx="9856545" cy="5544304"/>
          </a:xfrm>
        </p:grpSpPr>
        <p:pic>
          <p:nvPicPr>
            <p:cNvPr id="268" name="Google Shape;268;p36"/>
            <p:cNvPicPr preferRelativeResize="0"/>
            <p:nvPr/>
          </p:nvPicPr>
          <p:blipFill>
            <a:blip r:embed="rId2">
              <a:alphaModFix/>
            </a:blip>
            <a:stretch>
              <a:fillRect/>
            </a:stretch>
          </p:blipFill>
          <p:spPr>
            <a:xfrm rot="10800000">
              <a:off x="0" y="0"/>
              <a:ext cx="9144000" cy="5143500"/>
            </a:xfrm>
            <a:prstGeom prst="rect">
              <a:avLst/>
            </a:prstGeom>
            <a:noFill/>
            <a:ln>
              <a:noFill/>
            </a:ln>
          </p:spPr>
        </p:pic>
        <p:pic>
          <p:nvPicPr>
            <p:cNvPr id="269" name="Google Shape;269;p36"/>
            <p:cNvPicPr preferRelativeResize="0"/>
            <p:nvPr/>
          </p:nvPicPr>
          <p:blipFill>
            <a:blip r:embed="rId3">
              <a:alphaModFix amt="55000"/>
            </a:blip>
            <a:stretch>
              <a:fillRect/>
            </a:stretch>
          </p:blipFill>
          <p:spPr>
            <a:xfrm>
              <a:off x="-356275" y="-200400"/>
              <a:ext cx="9856545" cy="5544304"/>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3">
  <p:cSld name="CUSTOM_1_1_1_1_1_1_1_1_1_1">
    <p:spTree>
      <p:nvGrpSpPr>
        <p:cNvPr id="1" name="Shape 270"/>
        <p:cNvGrpSpPr/>
        <p:nvPr/>
      </p:nvGrpSpPr>
      <p:grpSpPr>
        <a:xfrm>
          <a:off x="0" y="0"/>
          <a:ext cx="0" cy="0"/>
          <a:chOff x="0" y="0"/>
          <a:chExt cx="0" cy="0"/>
        </a:xfrm>
      </p:grpSpPr>
      <p:grpSp>
        <p:nvGrpSpPr>
          <p:cNvPr id="271" name="Google Shape;271;p37"/>
          <p:cNvGrpSpPr/>
          <p:nvPr/>
        </p:nvGrpSpPr>
        <p:grpSpPr>
          <a:xfrm>
            <a:off x="-326575" y="-183700"/>
            <a:ext cx="9797145" cy="5510896"/>
            <a:chOff x="-326575" y="-183700"/>
            <a:chExt cx="9797145" cy="5510896"/>
          </a:xfrm>
        </p:grpSpPr>
        <p:pic>
          <p:nvPicPr>
            <p:cNvPr id="272" name="Google Shape;272;p37"/>
            <p:cNvPicPr preferRelativeResize="0"/>
            <p:nvPr/>
          </p:nvPicPr>
          <p:blipFill>
            <a:blip r:embed="rId2">
              <a:alphaModFix/>
            </a:blip>
            <a:stretch>
              <a:fillRect/>
            </a:stretch>
          </p:blipFill>
          <p:spPr>
            <a:xfrm rot="10800000">
              <a:off x="0" y="0"/>
              <a:ext cx="9144000" cy="5143500"/>
            </a:xfrm>
            <a:prstGeom prst="rect">
              <a:avLst/>
            </a:prstGeom>
            <a:noFill/>
            <a:ln>
              <a:noFill/>
            </a:ln>
          </p:spPr>
        </p:pic>
        <p:pic>
          <p:nvPicPr>
            <p:cNvPr id="273" name="Google Shape;273;p37"/>
            <p:cNvPicPr preferRelativeResize="0"/>
            <p:nvPr/>
          </p:nvPicPr>
          <p:blipFill>
            <a:blip r:embed="rId3">
              <a:alphaModFix amt="52000"/>
            </a:blip>
            <a:stretch>
              <a:fillRect/>
            </a:stretch>
          </p:blipFill>
          <p:spPr>
            <a:xfrm>
              <a:off x="-326575" y="-183700"/>
              <a:ext cx="9797145" cy="551089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pic>
        <p:nvPicPr>
          <p:cNvPr id="31" name="Google Shape;31;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2" name="Google Shape;32;p5"/>
          <p:cNvPicPr preferRelativeResize="0"/>
          <p:nvPr/>
        </p:nvPicPr>
        <p:blipFill rotWithShape="1">
          <a:blip r:embed="rId3">
            <a:alphaModFix amt="60000"/>
          </a:blip>
          <a:srcRect t="10548" b="10556"/>
          <a:stretch/>
        </p:blipFill>
        <p:spPr>
          <a:xfrm>
            <a:off x="-281099" y="-167000"/>
            <a:ext cx="9706228" cy="5459747"/>
          </a:xfrm>
          <a:prstGeom prst="rect">
            <a:avLst/>
          </a:prstGeom>
          <a:noFill/>
          <a:ln>
            <a:noFill/>
          </a:ln>
        </p:spPr>
      </p:pic>
      <p:sp>
        <p:nvSpPr>
          <p:cNvPr id="33" name="Google Shape;33;p5"/>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subTitle" idx="1"/>
          </p:nvPr>
        </p:nvSpPr>
        <p:spPr>
          <a:xfrm>
            <a:off x="1193948" y="1890025"/>
            <a:ext cx="31008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4807295" y="1890025"/>
            <a:ext cx="31008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 name="Google Shape;36;p5"/>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37" name="Google Shape;37;p5"/>
          <p:cNvSpPr txBox="1">
            <a:spLocks noGrp="1"/>
          </p:cNvSpPr>
          <p:nvPr>
            <p:ph type="title"/>
          </p:nvPr>
        </p:nvSpPr>
        <p:spPr>
          <a:xfrm>
            <a:off x="1187955" y="15718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 name="Google Shape;38;p5"/>
          <p:cNvSpPr txBox="1">
            <a:spLocks noGrp="1"/>
          </p:cNvSpPr>
          <p:nvPr>
            <p:ph type="title" idx="3"/>
          </p:nvPr>
        </p:nvSpPr>
        <p:spPr>
          <a:xfrm>
            <a:off x="4801302" y="15718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5"/>
          <p:cNvSpPr txBox="1">
            <a:spLocks noGrp="1"/>
          </p:cNvSpPr>
          <p:nvPr>
            <p:ph type="title" idx="4"/>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2" name="Google Shape;42;p6"/>
          <p:cNvPicPr preferRelativeResize="0"/>
          <p:nvPr/>
        </p:nvPicPr>
        <p:blipFill rotWithShape="1">
          <a:blip r:embed="rId3">
            <a:alphaModFix amt="58000"/>
          </a:blip>
          <a:srcRect t="10870" b="10870"/>
          <a:stretch/>
        </p:blipFill>
        <p:spPr>
          <a:xfrm>
            <a:off x="-281099" y="-167000"/>
            <a:ext cx="9706231" cy="5459747"/>
          </a:xfrm>
          <a:prstGeom prst="rect">
            <a:avLst/>
          </a:prstGeom>
          <a:noFill/>
          <a:ln>
            <a:noFill/>
          </a:ln>
        </p:spPr>
      </p:pic>
      <p:sp>
        <p:nvSpPr>
          <p:cNvPr id="43" name="Google Shape;43;p6"/>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6"/>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45" name="Google Shape;45;p6"/>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pic>
        <p:nvPicPr>
          <p:cNvPr id="47" name="Google Shape;47;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8" name="Google Shape;48;p7"/>
          <p:cNvPicPr preferRelativeResize="0"/>
          <p:nvPr/>
        </p:nvPicPr>
        <p:blipFill rotWithShape="1">
          <a:blip r:embed="rId3">
            <a:alphaModFix amt="60000"/>
          </a:blip>
          <a:srcRect t="10543" b="10535"/>
          <a:stretch/>
        </p:blipFill>
        <p:spPr>
          <a:xfrm>
            <a:off x="-408200" y="-147800"/>
            <a:ext cx="9803429" cy="5421347"/>
          </a:xfrm>
          <a:prstGeom prst="rect">
            <a:avLst/>
          </a:prstGeom>
          <a:noFill/>
          <a:ln>
            <a:noFill/>
          </a:ln>
        </p:spPr>
      </p:pic>
      <p:sp>
        <p:nvSpPr>
          <p:cNvPr id="49" name="Google Shape;49;p7"/>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txBox="1">
            <a:spLocks noGrp="1"/>
          </p:cNvSpPr>
          <p:nvPr>
            <p:ph type="body" idx="1"/>
          </p:nvPr>
        </p:nvSpPr>
        <p:spPr>
          <a:xfrm>
            <a:off x="957900" y="1660548"/>
            <a:ext cx="4172100" cy="20709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51" name="Google Shape;51;p7"/>
          <p:cNvCxnSpPr/>
          <p:nvPr/>
        </p:nvCxnSpPr>
        <p:spPr>
          <a:xfrm>
            <a:off x="4426663" y="606925"/>
            <a:ext cx="290700" cy="0"/>
          </a:xfrm>
          <a:prstGeom prst="straightConnector1">
            <a:avLst/>
          </a:prstGeom>
          <a:noFill/>
          <a:ln w="19050" cap="flat" cmpd="sng">
            <a:solidFill>
              <a:schemeClr val="accent2"/>
            </a:solidFill>
            <a:prstDash val="solid"/>
            <a:round/>
            <a:headEnd type="none" w="med" len="med"/>
            <a:tailEnd type="none" w="med" len="med"/>
          </a:ln>
        </p:spPr>
      </p:cxnSp>
      <p:sp>
        <p:nvSpPr>
          <p:cNvPr id="52" name="Google Shape;52;p7"/>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pic>
        <p:nvPicPr>
          <p:cNvPr id="54" name="Google Shape;54;p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5" name="Google Shape;55;p8"/>
          <p:cNvPicPr preferRelativeResize="0"/>
          <p:nvPr/>
        </p:nvPicPr>
        <p:blipFill rotWithShape="1">
          <a:blip r:embed="rId3">
            <a:alphaModFix amt="56000"/>
          </a:blip>
          <a:srcRect t="11539" b="11531"/>
          <a:stretch/>
        </p:blipFill>
        <p:spPr>
          <a:xfrm>
            <a:off x="-408200" y="-147800"/>
            <a:ext cx="9803430" cy="5421345"/>
          </a:xfrm>
          <a:prstGeom prst="rect">
            <a:avLst/>
          </a:prstGeom>
          <a:noFill/>
          <a:ln>
            <a:noFill/>
          </a:ln>
        </p:spPr>
      </p:pic>
      <p:sp>
        <p:nvSpPr>
          <p:cNvPr id="56" name="Google Shape;56;p8"/>
          <p:cNvSpPr/>
          <p:nvPr/>
        </p:nvSpPr>
        <p:spPr>
          <a:xfrm>
            <a:off x="543050" y="361950"/>
            <a:ext cx="8057700" cy="44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txBox="1">
            <a:spLocks noGrp="1"/>
          </p:cNvSpPr>
          <p:nvPr>
            <p:ph type="title"/>
          </p:nvPr>
        </p:nvSpPr>
        <p:spPr>
          <a:xfrm>
            <a:off x="2257050" y="1103700"/>
            <a:ext cx="4629900" cy="293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 name="Google Shape;6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1" name="Google Shape;6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2482800" y="1105650"/>
            <a:ext cx="4178400" cy="146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1pPr>
            <a:lvl2pPr lvl="1">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2pPr>
            <a:lvl3pPr lvl="2">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3pPr>
            <a:lvl4pPr lvl="3">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4pPr>
            <a:lvl5pPr lvl="4">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5pPr>
            <a:lvl6pPr lvl="5">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6pPr>
            <a:lvl7pPr lvl="6">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7pPr>
            <a:lvl8pPr lvl="7">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8pPr>
            <a:lvl9pPr lvl="8">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hlink"/>
              </a:buClr>
              <a:buSzPts val="1800"/>
              <a:buFont typeface="Barlow"/>
              <a:buChar char="●"/>
              <a:defRPr sz="1800">
                <a:solidFill>
                  <a:schemeClr val="hlink"/>
                </a:solidFill>
                <a:latin typeface="Barlow"/>
                <a:ea typeface="Barlow"/>
                <a:cs typeface="Barlow"/>
                <a:sym typeface="Barlow"/>
              </a:defRPr>
            </a:lvl1pPr>
            <a:lvl2pPr marL="914400" lvl="1" indent="-3175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2pPr>
            <a:lvl3pPr marL="1371600" lvl="2" indent="-3175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3pPr>
            <a:lvl4pPr marL="1828800" lvl="3" indent="-3175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4pPr>
            <a:lvl5pPr marL="2286000" lvl="4" indent="-3175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5pPr>
            <a:lvl6pPr marL="2743200" lvl="5" indent="-3175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6pPr>
            <a:lvl7pPr marL="3200400" lvl="6" indent="-3175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7pPr>
            <a:lvl8pPr marL="3657600" lvl="7" indent="-3175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8pPr>
            <a:lvl9pPr marL="4114800" lvl="8" indent="-317500">
              <a:lnSpc>
                <a:spcPct val="115000"/>
              </a:lnSpc>
              <a:spcBef>
                <a:spcPts val="1600"/>
              </a:spcBef>
              <a:spcAft>
                <a:spcPts val="1600"/>
              </a:spcAft>
              <a:buClr>
                <a:schemeClr val="hlink"/>
              </a:buClr>
              <a:buSzPts val="1400"/>
              <a:buFont typeface="Barlow"/>
              <a:buChar char="■"/>
              <a:defRPr>
                <a:solidFill>
                  <a:schemeClr val="hlink"/>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towardsdatascience.com/predicting-used-car-prices-with-machine-%20%20%20%20%20%20learning-techniques-8a9d8313952"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ijcseonline.org/pub_paper/74-IJCSE-07051.pdf" TargetMode="External"/><Relationship Id="rId5" Type="http://schemas.openxmlformats.org/officeDocument/2006/relationships/hyperlink" Target="https://www.temjournal.com/content/81/TEMJournalFebru" TargetMode="External"/><Relationship Id="rId4" Type="http://schemas.openxmlformats.org/officeDocument/2006/relationships/hyperlink" Target="https://www.kaggle.com/orgesleka/used-cars-databas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411875" y="606925"/>
            <a:ext cx="84285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rgbClr val="1C4587"/>
                </a:solidFill>
                <a:latin typeface="Comfortaa"/>
                <a:ea typeface="Comfortaa"/>
                <a:cs typeface="Comfortaa"/>
                <a:sym typeface="Comfortaa"/>
              </a:rPr>
              <a:t> VEHICLE RESALE VALUE PREDICTION</a:t>
            </a:r>
            <a:endParaRPr sz="3200" b="1">
              <a:solidFill>
                <a:srgbClr val="1C4587"/>
              </a:solidFill>
              <a:latin typeface="Comfortaa"/>
              <a:ea typeface="Comfortaa"/>
              <a:cs typeface="Comfortaa"/>
              <a:sym typeface="Comfortaa"/>
            </a:endParaRPr>
          </a:p>
          <a:p>
            <a:pPr marL="0" lvl="0" indent="0" algn="l" rtl="0">
              <a:spcBef>
                <a:spcPts val="0"/>
              </a:spcBef>
              <a:spcAft>
                <a:spcPts val="0"/>
              </a:spcAft>
              <a:buNone/>
            </a:pPr>
            <a:endParaRPr sz="3200">
              <a:solidFill>
                <a:srgbClr val="000000"/>
              </a:solidFill>
              <a:latin typeface="Comfortaa"/>
              <a:ea typeface="Comfortaa"/>
              <a:cs typeface="Comfortaa"/>
              <a:sym typeface="Comfortaa"/>
            </a:endParaRPr>
          </a:p>
          <a:p>
            <a:pPr marL="0" lvl="0" indent="0" algn="l" rtl="0">
              <a:spcBef>
                <a:spcPts val="0"/>
              </a:spcBef>
              <a:spcAft>
                <a:spcPts val="0"/>
              </a:spcAft>
              <a:buNone/>
            </a:pPr>
            <a:endParaRPr sz="3200">
              <a:solidFill>
                <a:srgbClr val="000000"/>
              </a:solidFill>
              <a:latin typeface="Comfortaa"/>
              <a:ea typeface="Comfortaa"/>
              <a:cs typeface="Comfortaa"/>
              <a:sym typeface="Comfortaa"/>
            </a:endParaRPr>
          </a:p>
          <a:p>
            <a:pPr marL="0" lvl="0" indent="0" algn="ctr" rtl="0">
              <a:spcBef>
                <a:spcPts val="0"/>
              </a:spcBef>
              <a:spcAft>
                <a:spcPts val="0"/>
              </a:spcAft>
              <a:buNone/>
            </a:pPr>
            <a:endParaRPr/>
          </a:p>
        </p:txBody>
      </p:sp>
      <p:sp>
        <p:nvSpPr>
          <p:cNvPr id="279" name="Google Shape;279;p38"/>
          <p:cNvSpPr txBox="1"/>
          <p:nvPr/>
        </p:nvSpPr>
        <p:spPr>
          <a:xfrm>
            <a:off x="669150" y="1718400"/>
            <a:ext cx="78057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1C4587"/>
                </a:solidFill>
                <a:latin typeface="Comfortaa"/>
                <a:ea typeface="Comfortaa"/>
                <a:cs typeface="Comfortaa"/>
                <a:sym typeface="Comfortaa"/>
              </a:rPr>
              <a:t>UNDER GUIDANCE OF:   Mrs </a:t>
            </a:r>
            <a:r>
              <a:rPr lang="en" sz="1800">
                <a:solidFill>
                  <a:srgbClr val="0B5394"/>
                </a:solidFill>
                <a:latin typeface="Comfortaa"/>
                <a:ea typeface="Comfortaa"/>
                <a:cs typeface="Comfortaa"/>
                <a:sym typeface="Comfortaa"/>
              </a:rPr>
              <a:t>Vijaya Bharathi Manjeti  </a:t>
            </a:r>
            <a:endParaRPr sz="1800">
              <a:solidFill>
                <a:srgbClr val="0B5394"/>
              </a:solidFill>
              <a:latin typeface="Comfortaa"/>
              <a:ea typeface="Comfortaa"/>
              <a:cs typeface="Comfortaa"/>
              <a:sym typeface="Comfortaa"/>
            </a:endParaRPr>
          </a:p>
          <a:p>
            <a:pPr marL="0" lvl="0" indent="0" algn="l" rtl="0">
              <a:spcBef>
                <a:spcPts val="0"/>
              </a:spcBef>
              <a:spcAft>
                <a:spcPts val="0"/>
              </a:spcAft>
              <a:buNone/>
            </a:pPr>
            <a:r>
              <a:rPr lang="en" sz="1800">
                <a:solidFill>
                  <a:srgbClr val="0B5394"/>
                </a:solidFill>
                <a:latin typeface="Comfortaa"/>
                <a:ea typeface="Comfortaa"/>
                <a:cs typeface="Comfortaa"/>
                <a:sym typeface="Comfortaa"/>
              </a:rPr>
              <a:t>                                                   </a:t>
            </a:r>
            <a:r>
              <a:rPr lang="en" sz="1800">
                <a:solidFill>
                  <a:srgbClr val="0B5394"/>
                </a:solidFill>
                <a:highlight>
                  <a:srgbClr val="FFFFFF"/>
                </a:highlight>
                <a:latin typeface="Comfortaa"/>
                <a:ea typeface="Comfortaa"/>
                <a:cs typeface="Comfortaa"/>
                <a:sym typeface="Comfortaa"/>
              </a:rPr>
              <a:t>Assistant Professor</a:t>
            </a:r>
            <a:endParaRPr sz="1800">
              <a:solidFill>
                <a:srgbClr val="0B5394"/>
              </a:solidFill>
              <a:highlight>
                <a:srgbClr val="FFFFFF"/>
              </a:highlight>
              <a:latin typeface="Comfortaa"/>
              <a:ea typeface="Comfortaa"/>
              <a:cs typeface="Comfortaa"/>
              <a:sym typeface="Comfortaa"/>
            </a:endParaRPr>
          </a:p>
          <a:p>
            <a:pPr marL="0" lvl="0" indent="0" algn="l" rtl="0">
              <a:spcBef>
                <a:spcPts val="0"/>
              </a:spcBef>
              <a:spcAft>
                <a:spcPts val="0"/>
              </a:spcAft>
              <a:buNone/>
            </a:pPr>
            <a:endParaRPr sz="1800">
              <a:solidFill>
                <a:srgbClr val="1C4587"/>
              </a:solidFill>
              <a:latin typeface="Comfortaa"/>
              <a:ea typeface="Comfortaa"/>
              <a:cs typeface="Comfortaa"/>
              <a:sym typeface="Comfortaa"/>
            </a:endParaRPr>
          </a:p>
        </p:txBody>
      </p:sp>
      <p:sp>
        <p:nvSpPr>
          <p:cNvPr id="280" name="Google Shape;280;p38"/>
          <p:cNvSpPr txBox="1"/>
          <p:nvPr/>
        </p:nvSpPr>
        <p:spPr>
          <a:xfrm>
            <a:off x="5595575" y="2614500"/>
            <a:ext cx="1898700" cy="3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1C4587"/>
                </a:solidFill>
                <a:latin typeface="Comfortaa"/>
                <a:ea typeface="Comfortaa"/>
                <a:cs typeface="Comfortaa"/>
                <a:sym typeface="Comfortaa"/>
              </a:rPr>
              <a:t>BATCH </a:t>
            </a:r>
            <a:r>
              <a:rPr lang="en" sz="1800" b="1" dirty="0" smtClean="0">
                <a:solidFill>
                  <a:srgbClr val="1C4587"/>
                </a:solidFill>
                <a:latin typeface="Comfortaa"/>
                <a:ea typeface="Comfortaa"/>
                <a:cs typeface="Comfortaa"/>
                <a:sym typeface="Comfortaa"/>
              </a:rPr>
              <a:t>05</a:t>
            </a:r>
          </a:p>
          <a:p>
            <a:pPr marL="0" lvl="0" indent="0" algn="l" rtl="0">
              <a:spcBef>
                <a:spcPts val="0"/>
              </a:spcBef>
              <a:spcAft>
                <a:spcPts val="0"/>
              </a:spcAft>
              <a:buNone/>
            </a:pPr>
            <a:endParaRPr sz="1800" b="1" dirty="0">
              <a:solidFill>
                <a:srgbClr val="1C4587"/>
              </a:solidFill>
              <a:latin typeface="Comfortaa"/>
              <a:ea typeface="Comfortaa"/>
              <a:cs typeface="Comfortaa"/>
              <a:sym typeface="Comfortaa"/>
            </a:endParaRPr>
          </a:p>
          <a:p>
            <a:pPr marL="0" lvl="0" indent="0" algn="l" rtl="0">
              <a:spcBef>
                <a:spcPts val="0"/>
              </a:spcBef>
              <a:spcAft>
                <a:spcPts val="0"/>
              </a:spcAft>
              <a:buNone/>
            </a:pPr>
            <a:endParaRPr sz="1600" dirty="0">
              <a:latin typeface="Comfortaa"/>
              <a:ea typeface="Comfortaa"/>
              <a:cs typeface="Comfortaa"/>
              <a:sym typeface="Comfortaa"/>
            </a:endParaRPr>
          </a:p>
        </p:txBody>
      </p:sp>
      <p:sp>
        <p:nvSpPr>
          <p:cNvPr id="281" name="Google Shape;281;p38"/>
          <p:cNvSpPr txBox="1"/>
          <p:nvPr/>
        </p:nvSpPr>
        <p:spPr>
          <a:xfrm>
            <a:off x="5475050" y="2976300"/>
            <a:ext cx="5786400" cy="675000"/>
          </a:xfrm>
          <a:prstGeom prst="rect">
            <a:avLst/>
          </a:prstGeom>
          <a:noFill/>
          <a:ln>
            <a:noFill/>
          </a:ln>
        </p:spPr>
        <p:txBody>
          <a:bodyPr spcFirstLastPara="1" wrap="square" lIns="91425" tIns="91425" rIns="91425" bIns="91425" anchor="t" anchorCtr="0">
            <a:noAutofit/>
          </a:bodyPr>
          <a:lstStyle/>
          <a:p>
            <a:pPr lvl="0" algn="just"/>
            <a:r>
              <a:rPr lang="en-US" dirty="0" smtClean="0">
                <a:solidFill>
                  <a:srgbClr val="1C4587"/>
                </a:solidFill>
              </a:rPr>
              <a:t>GUREDDY VISHNU VAMSHI REDDY</a:t>
            </a:r>
          </a:p>
          <a:p>
            <a:pPr lvl="0" algn="just"/>
            <a:r>
              <a:rPr lang="en-US" dirty="0" smtClean="0"/>
              <a:t>121710312022</a:t>
            </a:r>
          </a:p>
          <a:p>
            <a:pPr marL="0" lvl="0" indent="0" algn="just" rtl="0">
              <a:spcBef>
                <a:spcPts val="0"/>
              </a:spcBef>
              <a:spcAft>
                <a:spcPts val="0"/>
              </a:spcAft>
              <a:buNone/>
            </a:pPr>
            <a:r>
              <a:rPr lang="en" dirty="0" smtClean="0">
                <a:solidFill>
                  <a:srgbClr val="1C4587"/>
                </a:solidFill>
              </a:rPr>
              <a:t>PEDDINENI </a:t>
            </a:r>
            <a:r>
              <a:rPr lang="en" dirty="0">
                <a:solidFill>
                  <a:srgbClr val="1C4587"/>
                </a:solidFill>
              </a:rPr>
              <a:t>LIKHITHA CHOUDARY</a:t>
            </a:r>
            <a:endParaRPr dirty="0">
              <a:solidFill>
                <a:srgbClr val="1C4587"/>
              </a:solidFill>
            </a:endParaRPr>
          </a:p>
          <a:p>
            <a:pPr marL="0" lvl="0" indent="0" algn="just" rtl="0">
              <a:spcBef>
                <a:spcPts val="0"/>
              </a:spcBef>
              <a:spcAft>
                <a:spcPts val="0"/>
              </a:spcAft>
              <a:buNone/>
            </a:pPr>
            <a:r>
              <a:rPr lang="en" dirty="0"/>
              <a:t>121710312040</a:t>
            </a:r>
            <a:endParaRPr dirty="0"/>
          </a:p>
          <a:p>
            <a:pPr marL="0" lvl="0" indent="0" algn="just" rtl="0">
              <a:spcBef>
                <a:spcPts val="0"/>
              </a:spcBef>
              <a:spcAft>
                <a:spcPts val="0"/>
              </a:spcAft>
              <a:buNone/>
            </a:pPr>
            <a:r>
              <a:rPr lang="en" dirty="0">
                <a:solidFill>
                  <a:srgbClr val="1C4587"/>
                </a:solidFill>
              </a:rPr>
              <a:t>CHITNEEDI JITHENDRA VENKAT</a:t>
            </a:r>
            <a:endParaRPr dirty="0">
              <a:solidFill>
                <a:srgbClr val="1C4587"/>
              </a:solidFill>
            </a:endParaRPr>
          </a:p>
          <a:p>
            <a:pPr marL="0" lvl="0" indent="0" algn="just" rtl="0">
              <a:spcBef>
                <a:spcPts val="0"/>
              </a:spcBef>
              <a:spcAft>
                <a:spcPts val="0"/>
              </a:spcAft>
              <a:buNone/>
            </a:pPr>
            <a:r>
              <a:rPr lang="en" dirty="0"/>
              <a:t>121710312060</a:t>
            </a:r>
            <a:endParaRPr dirty="0"/>
          </a:p>
          <a:p>
            <a:pPr marL="0" lvl="0" indent="0" algn="just" rtl="0">
              <a:spcBef>
                <a:spcPts val="0"/>
              </a:spcBef>
              <a:spcAft>
                <a:spcPts val="0"/>
              </a:spcAft>
              <a:buNone/>
            </a:pPr>
            <a:r>
              <a:rPr lang="en" dirty="0">
                <a:solidFill>
                  <a:srgbClr val="1C4587"/>
                </a:solidFill>
              </a:rPr>
              <a:t>GAURAV KUMAR YADAV</a:t>
            </a:r>
            <a:endParaRPr dirty="0">
              <a:solidFill>
                <a:srgbClr val="1C4587"/>
              </a:solidFill>
            </a:endParaRPr>
          </a:p>
          <a:p>
            <a:pPr marL="0" lvl="0" indent="0" algn="just" rtl="0">
              <a:spcBef>
                <a:spcPts val="0"/>
              </a:spcBef>
              <a:spcAft>
                <a:spcPts val="0"/>
              </a:spcAft>
              <a:buNone/>
            </a:pPr>
            <a:r>
              <a:rPr lang="en" dirty="0" smtClean="0"/>
              <a:t>121710312018</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0" y="647150"/>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ALGORITHMS USED</a:t>
            </a:r>
            <a:endParaRPr/>
          </a:p>
        </p:txBody>
      </p:sp>
      <p:sp>
        <p:nvSpPr>
          <p:cNvPr id="335" name="Google Shape;335;p47"/>
          <p:cNvSpPr txBox="1">
            <a:spLocks noGrp="1"/>
          </p:cNvSpPr>
          <p:nvPr>
            <p:ph type="body" idx="1"/>
          </p:nvPr>
        </p:nvSpPr>
        <p:spPr>
          <a:xfrm>
            <a:off x="631075" y="1348475"/>
            <a:ext cx="7717500" cy="3255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a:t>● Multi Linear regression</a:t>
            </a:r>
            <a:endParaRPr sz="1800"/>
          </a:p>
          <a:p>
            <a:pPr marL="0" lvl="0" indent="0" algn="l" rtl="0">
              <a:spcBef>
                <a:spcPts val="1600"/>
              </a:spcBef>
              <a:spcAft>
                <a:spcPts val="0"/>
              </a:spcAft>
              <a:buNone/>
            </a:pPr>
            <a:r>
              <a:rPr lang="en" sz="1800"/>
              <a:t>● Decision tree regression</a:t>
            </a:r>
            <a:endParaRPr sz="1800"/>
          </a:p>
          <a:p>
            <a:pPr marL="0" lvl="0" indent="0" algn="l" rtl="0">
              <a:spcBef>
                <a:spcPts val="1600"/>
              </a:spcBef>
              <a:spcAft>
                <a:spcPts val="0"/>
              </a:spcAft>
              <a:buNone/>
            </a:pPr>
            <a:r>
              <a:rPr lang="en" sz="1800"/>
              <a:t>● Random forest regression</a:t>
            </a: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457200" lvl="0" indent="0" algn="just"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1600"/>
              </a:spcAft>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8"/>
          <p:cNvSpPr txBox="1">
            <a:spLocks noGrp="1"/>
          </p:cNvSpPr>
          <p:nvPr>
            <p:ph type="title"/>
          </p:nvPr>
        </p:nvSpPr>
        <p:spPr>
          <a:xfrm>
            <a:off x="532350" y="477300"/>
            <a:ext cx="82572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 VALIDATION FOR COMPARING ACTUAL AND PREDICTED VALUES</a:t>
            </a:r>
            <a:endParaRPr/>
          </a:p>
        </p:txBody>
      </p:sp>
      <p:pic>
        <p:nvPicPr>
          <p:cNvPr id="341" name="Google Shape;341;p48"/>
          <p:cNvPicPr preferRelativeResize="0"/>
          <p:nvPr/>
        </p:nvPicPr>
        <p:blipFill>
          <a:blip r:embed="rId3">
            <a:alphaModFix/>
          </a:blip>
          <a:stretch>
            <a:fillRect/>
          </a:stretch>
        </p:blipFill>
        <p:spPr>
          <a:xfrm>
            <a:off x="1743075" y="1459250"/>
            <a:ext cx="5657850" cy="3279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9"/>
          <p:cNvSpPr txBox="1">
            <a:spLocks noGrp="1"/>
          </p:cNvSpPr>
          <p:nvPr>
            <p:ph type="body" idx="1"/>
          </p:nvPr>
        </p:nvSpPr>
        <p:spPr>
          <a:xfrm>
            <a:off x="950575" y="1805575"/>
            <a:ext cx="3749400" cy="22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latin typeface="Barlow Condensed"/>
                <a:ea typeface="Barlow Condensed"/>
                <a:cs typeface="Barlow Condensed"/>
                <a:sym typeface="Barlow Condensed"/>
              </a:rPr>
              <a:t>STATE CHART DIAGRAM</a:t>
            </a:r>
            <a:endParaRPr sz="2700">
              <a:latin typeface="Barlow Condensed"/>
              <a:ea typeface="Barlow Condensed"/>
              <a:cs typeface="Barlow Condensed"/>
              <a:sym typeface="Barlow Condensed"/>
            </a:endParaRPr>
          </a:p>
          <a:p>
            <a:pPr marL="0" lvl="0" indent="0" algn="just" rtl="0">
              <a:lnSpc>
                <a:spcPct val="115000"/>
              </a:lnSpc>
              <a:spcBef>
                <a:spcPts val="1600"/>
              </a:spcBef>
              <a:spcAft>
                <a:spcPts val="0"/>
              </a:spcAft>
              <a:buClr>
                <a:schemeClr val="dk1"/>
              </a:buClr>
              <a:buSzPts val="1100"/>
              <a:buFont typeface="Arial"/>
              <a:buNone/>
            </a:pPr>
            <a:r>
              <a:rPr lang="en" sz="1700">
                <a:solidFill>
                  <a:schemeClr val="dk1"/>
                </a:solidFill>
                <a:latin typeface="Barlow Condensed"/>
                <a:ea typeface="Barlow Condensed"/>
                <a:cs typeface="Barlow Condensed"/>
                <a:sym typeface="Barlow Condensed"/>
              </a:rPr>
              <a:t>It shows a behavioral model consisting of states of the system.</a:t>
            </a:r>
            <a:endParaRPr sz="1700">
              <a:solidFill>
                <a:schemeClr val="dk1"/>
              </a:solidFill>
              <a:latin typeface="Barlow Condensed"/>
              <a:ea typeface="Barlow Condensed"/>
              <a:cs typeface="Barlow Condensed"/>
              <a:sym typeface="Barlow Condensed"/>
            </a:endParaRPr>
          </a:p>
          <a:p>
            <a:pPr marL="0" lvl="0" indent="0" algn="l" rtl="0">
              <a:spcBef>
                <a:spcPts val="1500"/>
              </a:spcBef>
              <a:spcAft>
                <a:spcPts val="1600"/>
              </a:spcAft>
              <a:buNone/>
            </a:pPr>
            <a:endParaRPr sz="1800" u="sng">
              <a:latin typeface="Barlow Condensed"/>
              <a:ea typeface="Barlow Condensed"/>
              <a:cs typeface="Barlow Condensed"/>
              <a:sym typeface="Barlow Condensed"/>
            </a:endParaRPr>
          </a:p>
        </p:txBody>
      </p:sp>
      <p:sp>
        <p:nvSpPr>
          <p:cNvPr id="347" name="Google Shape;347;p49"/>
          <p:cNvSpPr txBox="1">
            <a:spLocks noGrp="1"/>
          </p:cNvSpPr>
          <p:nvPr>
            <p:ph type="title"/>
          </p:nvPr>
        </p:nvSpPr>
        <p:spPr>
          <a:xfrm>
            <a:off x="950575" y="708750"/>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UML DIAGRAMS</a:t>
            </a:r>
            <a:endParaRPr/>
          </a:p>
        </p:txBody>
      </p:sp>
      <p:pic>
        <p:nvPicPr>
          <p:cNvPr id="348" name="Google Shape;348;p49"/>
          <p:cNvPicPr preferRelativeResize="0"/>
          <p:nvPr/>
        </p:nvPicPr>
        <p:blipFill>
          <a:blip r:embed="rId3">
            <a:alphaModFix/>
          </a:blip>
          <a:stretch>
            <a:fillRect/>
          </a:stretch>
        </p:blipFill>
        <p:spPr>
          <a:xfrm>
            <a:off x="6040275" y="909975"/>
            <a:ext cx="2256509" cy="371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0"/>
          <p:cNvSpPr txBox="1">
            <a:spLocks noGrp="1"/>
          </p:cNvSpPr>
          <p:nvPr>
            <p:ph type="title"/>
          </p:nvPr>
        </p:nvSpPr>
        <p:spPr>
          <a:xfrm>
            <a:off x="624725" y="1429375"/>
            <a:ext cx="2502600" cy="29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USE CASE DIAGRAM</a:t>
            </a:r>
            <a:endParaRPr sz="2700"/>
          </a:p>
          <a:p>
            <a:pPr marL="0" lvl="0" indent="0" algn="just" rtl="0">
              <a:lnSpc>
                <a:spcPct val="115000"/>
              </a:lnSpc>
              <a:spcBef>
                <a:spcPts val="1500"/>
              </a:spcBef>
              <a:spcAft>
                <a:spcPts val="0"/>
              </a:spcAft>
              <a:buClr>
                <a:schemeClr val="dk1"/>
              </a:buClr>
              <a:buSzPts val="1100"/>
              <a:buFont typeface="Arial"/>
              <a:buNone/>
            </a:pPr>
            <a:r>
              <a:rPr lang="en" sz="1700">
                <a:solidFill>
                  <a:schemeClr val="dk1"/>
                </a:solidFill>
              </a:rPr>
              <a:t>It’s a written description of how users will interact with the system</a:t>
            </a:r>
            <a:endParaRPr sz="1700">
              <a:solidFill>
                <a:schemeClr val="dk1"/>
              </a:solidFill>
            </a:endParaRPr>
          </a:p>
          <a:p>
            <a:pPr marL="0" lvl="0" indent="0" algn="ctr" rtl="0">
              <a:spcBef>
                <a:spcPts val="1500"/>
              </a:spcBef>
              <a:spcAft>
                <a:spcPts val="0"/>
              </a:spcAft>
              <a:buNone/>
            </a:pPr>
            <a:endParaRPr sz="2000"/>
          </a:p>
        </p:txBody>
      </p:sp>
      <p:pic>
        <p:nvPicPr>
          <p:cNvPr id="354" name="Google Shape;354;p50"/>
          <p:cNvPicPr preferRelativeResize="0"/>
          <p:nvPr/>
        </p:nvPicPr>
        <p:blipFill>
          <a:blip r:embed="rId3">
            <a:alphaModFix/>
          </a:blip>
          <a:stretch>
            <a:fillRect/>
          </a:stretch>
        </p:blipFill>
        <p:spPr>
          <a:xfrm>
            <a:off x="3457300" y="444475"/>
            <a:ext cx="4973425" cy="415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1"/>
          <p:cNvSpPr txBox="1">
            <a:spLocks noGrp="1"/>
          </p:cNvSpPr>
          <p:nvPr>
            <p:ph type="body" idx="1"/>
          </p:nvPr>
        </p:nvSpPr>
        <p:spPr>
          <a:xfrm>
            <a:off x="713225" y="1348475"/>
            <a:ext cx="7717500" cy="325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60" name="Google Shape;360;p51"/>
          <p:cNvSpPr txBox="1">
            <a:spLocks noGrp="1"/>
          </p:cNvSpPr>
          <p:nvPr>
            <p:ph type="title"/>
          </p:nvPr>
        </p:nvSpPr>
        <p:spPr>
          <a:xfrm>
            <a:off x="466750" y="300825"/>
            <a:ext cx="66882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PROJECT  OUTPUT</a:t>
            </a:r>
            <a:endParaRPr/>
          </a:p>
        </p:txBody>
      </p:sp>
      <p:pic>
        <p:nvPicPr>
          <p:cNvPr id="361" name="Google Shape;361;p51"/>
          <p:cNvPicPr preferRelativeResize="0"/>
          <p:nvPr/>
        </p:nvPicPr>
        <p:blipFill>
          <a:blip r:embed="rId3">
            <a:alphaModFix/>
          </a:blip>
          <a:stretch>
            <a:fillRect/>
          </a:stretch>
        </p:blipFill>
        <p:spPr>
          <a:xfrm>
            <a:off x="545938" y="829425"/>
            <a:ext cx="8052125" cy="39254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2"/>
          <p:cNvSpPr txBox="1">
            <a:spLocks noGrp="1"/>
          </p:cNvSpPr>
          <p:nvPr>
            <p:ph type="body" idx="1"/>
          </p:nvPr>
        </p:nvSpPr>
        <p:spPr>
          <a:xfrm>
            <a:off x="713225" y="1348475"/>
            <a:ext cx="7717500" cy="325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67" name="Google Shape;367;p52"/>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68" name="Google Shape;368;p52"/>
          <p:cNvPicPr preferRelativeResize="0"/>
          <p:nvPr/>
        </p:nvPicPr>
        <p:blipFill>
          <a:blip r:embed="rId3">
            <a:alphaModFix/>
          </a:blip>
          <a:stretch>
            <a:fillRect/>
          </a:stretch>
        </p:blipFill>
        <p:spPr>
          <a:xfrm>
            <a:off x="520725" y="377375"/>
            <a:ext cx="8162049" cy="436080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3"/>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74" name="Google Shape;374;p53"/>
          <p:cNvPicPr preferRelativeResize="0"/>
          <p:nvPr/>
        </p:nvPicPr>
        <p:blipFill>
          <a:blip r:embed="rId3">
            <a:alphaModFix/>
          </a:blip>
          <a:stretch>
            <a:fillRect/>
          </a:stretch>
        </p:blipFill>
        <p:spPr>
          <a:xfrm>
            <a:off x="741950" y="471187"/>
            <a:ext cx="7660100" cy="42011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54"/>
          <p:cNvPicPr preferRelativeResize="0"/>
          <p:nvPr/>
        </p:nvPicPr>
        <p:blipFill>
          <a:blip r:embed="rId3">
            <a:alphaModFix/>
          </a:blip>
          <a:stretch>
            <a:fillRect/>
          </a:stretch>
        </p:blipFill>
        <p:spPr>
          <a:xfrm>
            <a:off x="2613125" y="349575"/>
            <a:ext cx="3812425" cy="4466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5"/>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85" name="Google Shape;385;p55"/>
          <p:cNvPicPr preferRelativeResize="0"/>
          <p:nvPr/>
        </p:nvPicPr>
        <p:blipFill>
          <a:blip r:embed="rId3">
            <a:alphaModFix/>
          </a:blip>
          <a:stretch>
            <a:fillRect/>
          </a:stretch>
        </p:blipFill>
        <p:spPr>
          <a:xfrm>
            <a:off x="889087" y="572938"/>
            <a:ext cx="7365824" cy="399762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6"/>
          <p:cNvSpPr txBox="1">
            <a:spLocks noGrp="1"/>
          </p:cNvSpPr>
          <p:nvPr>
            <p:ph type="body" idx="1"/>
          </p:nvPr>
        </p:nvSpPr>
        <p:spPr>
          <a:xfrm>
            <a:off x="713225" y="1348475"/>
            <a:ext cx="7717500" cy="325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91" name="Google Shape;391;p56"/>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92" name="Google Shape;392;p56"/>
          <p:cNvPicPr preferRelativeResize="0"/>
          <p:nvPr/>
        </p:nvPicPr>
        <p:blipFill>
          <a:blip r:embed="rId3">
            <a:alphaModFix/>
          </a:blip>
          <a:stretch>
            <a:fillRect/>
          </a:stretch>
        </p:blipFill>
        <p:spPr>
          <a:xfrm>
            <a:off x="152400" y="341550"/>
            <a:ext cx="9144002" cy="4470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9"/>
          <p:cNvSpPr txBox="1">
            <a:spLocks noGrp="1"/>
          </p:cNvSpPr>
          <p:nvPr>
            <p:ph type="body" idx="1"/>
          </p:nvPr>
        </p:nvSpPr>
        <p:spPr>
          <a:xfrm>
            <a:off x="773500" y="1609675"/>
            <a:ext cx="7717500" cy="3255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What is ML?</a:t>
            </a:r>
            <a:endParaRPr sz="1600"/>
          </a:p>
          <a:p>
            <a:pPr marL="457200" lvl="0" indent="-330200" algn="l" rtl="0">
              <a:spcBef>
                <a:spcPts val="0"/>
              </a:spcBef>
              <a:spcAft>
                <a:spcPts val="0"/>
              </a:spcAft>
              <a:buSzPts val="1600"/>
              <a:buChar char="●"/>
            </a:pPr>
            <a:r>
              <a:rPr lang="en" sz="1600"/>
              <a:t>Abstract</a:t>
            </a:r>
            <a:endParaRPr sz="1600"/>
          </a:p>
          <a:p>
            <a:pPr marL="457200" lvl="0" indent="-330200" algn="l" rtl="0">
              <a:spcBef>
                <a:spcPts val="0"/>
              </a:spcBef>
              <a:spcAft>
                <a:spcPts val="0"/>
              </a:spcAft>
              <a:buSzPts val="1600"/>
              <a:buChar char="●"/>
            </a:pPr>
            <a:r>
              <a:rPr lang="en" sz="1600"/>
              <a:t>Existing problem</a:t>
            </a:r>
            <a:endParaRPr sz="1600"/>
          </a:p>
          <a:p>
            <a:pPr marL="457200" lvl="0" indent="-330200" algn="l" rtl="0">
              <a:spcBef>
                <a:spcPts val="0"/>
              </a:spcBef>
              <a:spcAft>
                <a:spcPts val="0"/>
              </a:spcAft>
              <a:buSzPts val="1600"/>
              <a:buChar char="●"/>
            </a:pPr>
            <a:r>
              <a:rPr lang="en" sz="1600"/>
              <a:t>Flow chart of proposing model</a:t>
            </a:r>
            <a:endParaRPr sz="1600"/>
          </a:p>
          <a:p>
            <a:pPr marL="457200" lvl="0" indent="-330200" algn="l" rtl="0">
              <a:spcBef>
                <a:spcPts val="0"/>
              </a:spcBef>
              <a:spcAft>
                <a:spcPts val="0"/>
              </a:spcAft>
              <a:buSzPts val="1600"/>
              <a:buChar char="●"/>
            </a:pPr>
            <a:r>
              <a:rPr lang="en" sz="1600"/>
              <a:t>Block diagram of our model</a:t>
            </a:r>
            <a:endParaRPr sz="1600"/>
          </a:p>
          <a:p>
            <a:pPr marL="457200" lvl="0" indent="-330200" algn="l" rtl="0">
              <a:spcBef>
                <a:spcPts val="0"/>
              </a:spcBef>
              <a:spcAft>
                <a:spcPts val="0"/>
              </a:spcAft>
              <a:buSzPts val="1600"/>
              <a:buChar char="●"/>
            </a:pPr>
            <a:r>
              <a:rPr lang="en" sz="1600"/>
              <a:t>Proposed solution</a:t>
            </a:r>
            <a:endParaRPr sz="1600"/>
          </a:p>
          <a:p>
            <a:pPr marL="457200" lvl="0" indent="-330200" algn="l" rtl="0">
              <a:spcBef>
                <a:spcPts val="0"/>
              </a:spcBef>
              <a:spcAft>
                <a:spcPts val="0"/>
              </a:spcAft>
              <a:buSzPts val="1600"/>
              <a:buChar char="●"/>
            </a:pPr>
            <a:r>
              <a:rPr lang="en" sz="1600"/>
              <a:t>Technologies used</a:t>
            </a:r>
            <a:endParaRPr sz="1600"/>
          </a:p>
          <a:p>
            <a:pPr marL="457200" lvl="0" indent="-330200" algn="l" rtl="0">
              <a:spcBef>
                <a:spcPts val="0"/>
              </a:spcBef>
              <a:spcAft>
                <a:spcPts val="0"/>
              </a:spcAft>
              <a:buSzPts val="1600"/>
              <a:buChar char="●"/>
            </a:pPr>
            <a:r>
              <a:rPr lang="en" sz="1600"/>
              <a:t>Algorithms used</a:t>
            </a:r>
            <a:endParaRPr sz="1600"/>
          </a:p>
          <a:p>
            <a:pPr marL="457200" lvl="0" indent="-330200" algn="l" rtl="0">
              <a:spcBef>
                <a:spcPts val="0"/>
              </a:spcBef>
              <a:spcAft>
                <a:spcPts val="0"/>
              </a:spcAft>
              <a:buSzPts val="1600"/>
              <a:buChar char="●"/>
            </a:pPr>
            <a:r>
              <a:rPr lang="en" sz="1600"/>
              <a:t>UML diagrams</a:t>
            </a:r>
            <a:endParaRPr sz="1600"/>
          </a:p>
          <a:p>
            <a:pPr marL="457200" lvl="0" indent="-330200" algn="l" rtl="0">
              <a:spcBef>
                <a:spcPts val="0"/>
              </a:spcBef>
              <a:spcAft>
                <a:spcPts val="0"/>
              </a:spcAft>
              <a:buSzPts val="1600"/>
              <a:buChar char="●"/>
            </a:pPr>
            <a:r>
              <a:rPr lang="en" sz="1600"/>
              <a:t>Result</a:t>
            </a:r>
            <a:endParaRPr sz="1600"/>
          </a:p>
          <a:p>
            <a:pPr marL="457200" lvl="0" indent="-330200" algn="l" rtl="0">
              <a:spcBef>
                <a:spcPts val="0"/>
              </a:spcBef>
              <a:spcAft>
                <a:spcPts val="0"/>
              </a:spcAft>
              <a:buSzPts val="1600"/>
              <a:buChar char="●"/>
            </a:pPr>
            <a:r>
              <a:rPr lang="en" sz="1600"/>
              <a:t>Conclusion</a:t>
            </a:r>
            <a:endParaRPr sz="1600"/>
          </a:p>
          <a:p>
            <a:pPr marL="457200" lvl="0" indent="-330200" algn="l" rtl="0">
              <a:spcBef>
                <a:spcPts val="0"/>
              </a:spcBef>
              <a:spcAft>
                <a:spcPts val="0"/>
              </a:spcAft>
              <a:buSzPts val="1600"/>
              <a:buChar char="●"/>
            </a:pPr>
            <a:r>
              <a:rPr lang="en" sz="1600"/>
              <a:t>References</a:t>
            </a:r>
            <a:endParaRPr sz="1600"/>
          </a:p>
        </p:txBody>
      </p:sp>
      <p:sp>
        <p:nvSpPr>
          <p:cNvPr id="287" name="Google Shape;287;p39"/>
          <p:cNvSpPr txBox="1">
            <a:spLocks noGrp="1"/>
          </p:cNvSpPr>
          <p:nvPr>
            <p:ph type="title"/>
          </p:nvPr>
        </p:nvSpPr>
        <p:spPr>
          <a:xfrm>
            <a:off x="773500" y="657175"/>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TOPICS TO BE DISCUSSED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7"/>
          <p:cNvSpPr txBox="1">
            <a:spLocks noGrp="1"/>
          </p:cNvSpPr>
          <p:nvPr>
            <p:ph type="title"/>
          </p:nvPr>
        </p:nvSpPr>
        <p:spPr>
          <a:xfrm>
            <a:off x="702425" y="341375"/>
            <a:ext cx="7432200" cy="5286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a:solidFill>
                  <a:schemeClr val="dk1"/>
                </a:solidFill>
              </a:rPr>
              <a:t>RESULT</a:t>
            </a:r>
            <a:endParaRPr>
              <a:solidFill>
                <a:schemeClr val="dk1"/>
              </a:solidFill>
            </a:endParaRPr>
          </a:p>
          <a:p>
            <a:pPr marL="0" lvl="0" indent="0" algn="just" rtl="0">
              <a:lnSpc>
                <a:spcPct val="115000"/>
              </a:lnSpc>
              <a:spcBef>
                <a:spcPts val="1500"/>
              </a:spcBef>
              <a:spcAft>
                <a:spcPts val="0"/>
              </a:spcAft>
              <a:buClr>
                <a:schemeClr val="dk1"/>
              </a:buClr>
              <a:buSzPts val="1100"/>
              <a:buFont typeface="Arial"/>
              <a:buNone/>
            </a:pPr>
            <a:r>
              <a:rPr lang="en" sz="1900">
                <a:solidFill>
                  <a:schemeClr val="dk1"/>
                </a:solidFill>
                <a:latin typeface="Barlow"/>
                <a:ea typeface="Barlow"/>
                <a:cs typeface="Barlow"/>
                <a:sym typeface="Barlow"/>
              </a:rPr>
              <a:t>Since we have to predict the price of a vehicle which is a continuous value, we have used regression technique to solve this problem. We have applied various regression algorithms as follows:</a:t>
            </a:r>
            <a:endParaRPr sz="1900">
              <a:solidFill>
                <a:schemeClr val="dk1"/>
              </a:solidFill>
              <a:latin typeface="Barlow"/>
              <a:ea typeface="Barlow"/>
              <a:cs typeface="Barlow"/>
              <a:sym typeface="Barlow"/>
            </a:endParaRPr>
          </a:p>
          <a:p>
            <a:pPr marL="0" lvl="0" indent="0" algn="ctr" rtl="0">
              <a:spcBef>
                <a:spcPts val="1200"/>
              </a:spcBef>
              <a:spcAft>
                <a:spcPts val="0"/>
              </a:spcAft>
              <a:buNone/>
            </a:pPr>
            <a:endParaRPr sz="3500"/>
          </a:p>
        </p:txBody>
      </p:sp>
      <p:graphicFrame>
        <p:nvGraphicFramePr>
          <p:cNvPr id="398" name="Google Shape;398;p57"/>
          <p:cNvGraphicFramePr/>
          <p:nvPr/>
        </p:nvGraphicFramePr>
        <p:xfrm>
          <a:off x="799025" y="2732225"/>
          <a:ext cx="7239000" cy="1798200"/>
        </p:xfrm>
        <a:graphic>
          <a:graphicData uri="http://schemas.openxmlformats.org/drawingml/2006/table">
            <a:tbl>
              <a:tblPr>
                <a:noFill/>
                <a:tableStyleId>{D695D765-210F-4133-8B11-0A2612D0D54E}</a:tableStyleId>
              </a:tblPr>
              <a:tblGrid>
                <a:gridCol w="3619500"/>
                <a:gridCol w="3619500"/>
              </a:tblGrid>
              <a:tr h="381000">
                <a:tc>
                  <a:txBody>
                    <a:bodyPr/>
                    <a:lstStyle/>
                    <a:p>
                      <a:pPr marL="0" lvl="0" indent="0" algn="l" rtl="0">
                        <a:spcBef>
                          <a:spcPts val="0"/>
                        </a:spcBef>
                        <a:spcAft>
                          <a:spcPts val="0"/>
                        </a:spcAft>
                        <a:buNone/>
                      </a:pPr>
                      <a:r>
                        <a:rPr lang="en" sz="1900">
                          <a:latin typeface="Barlow Condensed"/>
                          <a:ea typeface="Barlow Condensed"/>
                          <a:cs typeface="Barlow Condensed"/>
                          <a:sym typeface="Barlow Condensed"/>
                        </a:rPr>
                        <a:t>ALGORITHM</a:t>
                      </a:r>
                      <a:endParaRPr sz="1900">
                        <a:latin typeface="Barlow Condensed"/>
                        <a:ea typeface="Barlow Condensed"/>
                        <a:cs typeface="Barlow Condensed"/>
                        <a:sym typeface="Barlow Condensed"/>
                      </a:endParaRPr>
                    </a:p>
                  </a:txBody>
                  <a:tcPr marL="91425" marR="91425" marT="91425" marB="91425"/>
                </a:tc>
                <a:tc>
                  <a:txBody>
                    <a:bodyPr/>
                    <a:lstStyle/>
                    <a:p>
                      <a:pPr marL="0" lvl="0" indent="0" algn="l" rtl="0">
                        <a:spcBef>
                          <a:spcPts val="0"/>
                        </a:spcBef>
                        <a:spcAft>
                          <a:spcPts val="0"/>
                        </a:spcAft>
                        <a:buNone/>
                      </a:pPr>
                      <a:r>
                        <a:rPr lang="en" sz="1700">
                          <a:latin typeface="Barlow Condensed"/>
                          <a:ea typeface="Barlow Condensed"/>
                          <a:cs typeface="Barlow Condensed"/>
                          <a:sym typeface="Barlow Condensed"/>
                        </a:rPr>
                        <a:t>ACCURACY</a:t>
                      </a:r>
                      <a:endParaRPr sz="1700">
                        <a:latin typeface="Barlow Condensed"/>
                        <a:ea typeface="Barlow Condensed"/>
                        <a:cs typeface="Barlow Condensed"/>
                        <a:sym typeface="Barlow Condensed"/>
                      </a:endParaRPr>
                    </a:p>
                  </a:txBody>
                  <a:tcPr marL="91425" marR="91425" marT="91425" marB="91425"/>
                </a:tc>
              </a:tr>
              <a:tr h="381000">
                <a:tc>
                  <a:txBody>
                    <a:bodyPr/>
                    <a:lstStyle/>
                    <a:p>
                      <a:pPr marL="0" lvl="0" indent="0" algn="l" rtl="0">
                        <a:spcBef>
                          <a:spcPts val="0"/>
                        </a:spcBef>
                        <a:spcAft>
                          <a:spcPts val="0"/>
                        </a:spcAft>
                        <a:buNone/>
                      </a:pPr>
                      <a:r>
                        <a:rPr lang="en" sz="1700">
                          <a:latin typeface="Barlow Condensed"/>
                          <a:ea typeface="Barlow Condensed"/>
                          <a:cs typeface="Barlow Condensed"/>
                          <a:sym typeface="Barlow Condensed"/>
                        </a:rPr>
                        <a:t>Multi Linear Regression</a:t>
                      </a:r>
                      <a:endParaRPr sz="1700">
                        <a:latin typeface="Barlow Condensed"/>
                        <a:ea typeface="Barlow Condensed"/>
                        <a:cs typeface="Barlow Condensed"/>
                        <a:sym typeface="Barlow Condensed"/>
                      </a:endParaRPr>
                    </a:p>
                  </a:txBody>
                  <a:tcPr marL="91425" marR="91425" marT="91425" marB="91425"/>
                </a:tc>
                <a:tc>
                  <a:txBody>
                    <a:bodyPr/>
                    <a:lstStyle/>
                    <a:p>
                      <a:pPr marL="0" lvl="0" indent="0" algn="l" rtl="0">
                        <a:spcBef>
                          <a:spcPts val="0"/>
                        </a:spcBef>
                        <a:spcAft>
                          <a:spcPts val="0"/>
                        </a:spcAft>
                        <a:buNone/>
                      </a:pPr>
                      <a:r>
                        <a:rPr lang="en" sz="1700">
                          <a:latin typeface="Barlow Condensed"/>
                          <a:ea typeface="Barlow Condensed"/>
                          <a:cs typeface="Barlow Condensed"/>
                          <a:sym typeface="Barlow Condensed"/>
                        </a:rPr>
                        <a:t>71.3%</a:t>
                      </a:r>
                      <a:endParaRPr sz="1700">
                        <a:latin typeface="Barlow Condensed"/>
                        <a:ea typeface="Barlow Condensed"/>
                        <a:cs typeface="Barlow Condensed"/>
                        <a:sym typeface="Barlow Condensed"/>
                      </a:endParaRPr>
                    </a:p>
                  </a:txBody>
                  <a:tcPr marL="91425" marR="91425" marT="91425" marB="91425"/>
                </a:tc>
              </a:tr>
              <a:tr h="381000">
                <a:tc>
                  <a:txBody>
                    <a:bodyPr/>
                    <a:lstStyle/>
                    <a:p>
                      <a:pPr marL="0" lvl="0" indent="0" algn="l" rtl="0">
                        <a:spcBef>
                          <a:spcPts val="0"/>
                        </a:spcBef>
                        <a:spcAft>
                          <a:spcPts val="0"/>
                        </a:spcAft>
                        <a:buNone/>
                      </a:pPr>
                      <a:r>
                        <a:rPr lang="en" sz="1700">
                          <a:latin typeface="Barlow Condensed"/>
                          <a:ea typeface="Barlow Condensed"/>
                          <a:cs typeface="Barlow Condensed"/>
                          <a:sym typeface="Barlow Condensed"/>
                        </a:rPr>
                        <a:t>Decision tree Regression</a:t>
                      </a:r>
                      <a:endParaRPr sz="1700">
                        <a:latin typeface="Barlow Condensed"/>
                        <a:ea typeface="Barlow Condensed"/>
                        <a:cs typeface="Barlow Condensed"/>
                        <a:sym typeface="Barlow Condensed"/>
                      </a:endParaRPr>
                    </a:p>
                  </a:txBody>
                  <a:tcPr marL="91425" marR="91425" marT="91425" marB="91425"/>
                </a:tc>
                <a:tc>
                  <a:txBody>
                    <a:bodyPr/>
                    <a:lstStyle/>
                    <a:p>
                      <a:pPr marL="0" lvl="0" indent="0" algn="l" rtl="0">
                        <a:spcBef>
                          <a:spcPts val="0"/>
                        </a:spcBef>
                        <a:spcAft>
                          <a:spcPts val="0"/>
                        </a:spcAft>
                        <a:buNone/>
                      </a:pPr>
                      <a:r>
                        <a:rPr lang="en" sz="1700">
                          <a:latin typeface="Barlow Condensed"/>
                          <a:ea typeface="Barlow Condensed"/>
                          <a:cs typeface="Barlow Condensed"/>
                          <a:sym typeface="Barlow Condensed"/>
                        </a:rPr>
                        <a:t>80.1%</a:t>
                      </a:r>
                      <a:endParaRPr sz="1700">
                        <a:latin typeface="Barlow Condensed"/>
                        <a:ea typeface="Barlow Condensed"/>
                        <a:cs typeface="Barlow Condensed"/>
                        <a:sym typeface="Barlow Condensed"/>
                      </a:endParaRPr>
                    </a:p>
                  </a:txBody>
                  <a:tcPr marL="91425" marR="91425" marT="91425" marB="91425"/>
                </a:tc>
              </a:tr>
              <a:tr h="381000">
                <a:tc>
                  <a:txBody>
                    <a:bodyPr/>
                    <a:lstStyle/>
                    <a:p>
                      <a:pPr marL="0" lvl="0" indent="0" algn="l" rtl="0">
                        <a:spcBef>
                          <a:spcPts val="0"/>
                        </a:spcBef>
                        <a:spcAft>
                          <a:spcPts val="0"/>
                        </a:spcAft>
                        <a:buNone/>
                      </a:pPr>
                      <a:r>
                        <a:rPr lang="en" sz="1700">
                          <a:latin typeface="Barlow Condensed"/>
                          <a:ea typeface="Barlow Condensed"/>
                          <a:cs typeface="Barlow Condensed"/>
                          <a:sym typeface="Barlow Condensed"/>
                        </a:rPr>
                        <a:t>Random forest Regression</a:t>
                      </a:r>
                      <a:endParaRPr sz="1700">
                        <a:latin typeface="Barlow Condensed"/>
                        <a:ea typeface="Barlow Condensed"/>
                        <a:cs typeface="Barlow Condensed"/>
                        <a:sym typeface="Barlow Condensed"/>
                      </a:endParaRPr>
                    </a:p>
                  </a:txBody>
                  <a:tcPr marL="91425" marR="91425" marT="91425" marB="91425"/>
                </a:tc>
                <a:tc>
                  <a:txBody>
                    <a:bodyPr/>
                    <a:lstStyle/>
                    <a:p>
                      <a:pPr marL="0" lvl="0" indent="0" algn="l" rtl="0">
                        <a:spcBef>
                          <a:spcPts val="0"/>
                        </a:spcBef>
                        <a:spcAft>
                          <a:spcPts val="0"/>
                        </a:spcAft>
                        <a:buNone/>
                      </a:pPr>
                      <a:r>
                        <a:rPr lang="en" sz="1700">
                          <a:latin typeface="Barlow Condensed"/>
                          <a:ea typeface="Barlow Condensed"/>
                          <a:cs typeface="Barlow Condensed"/>
                          <a:sym typeface="Barlow Condensed"/>
                        </a:rPr>
                        <a:t>86.8%</a:t>
                      </a:r>
                      <a:endParaRPr sz="1700">
                        <a:latin typeface="Barlow Condensed"/>
                        <a:ea typeface="Barlow Condensed"/>
                        <a:cs typeface="Barlow Condensed"/>
                        <a:sym typeface="Barlow Condensed"/>
                      </a:endParaRPr>
                    </a:p>
                  </a:txBody>
                  <a:tcPr marL="91425" marR="91425" marT="91425" marB="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8"/>
          <p:cNvSpPr txBox="1">
            <a:spLocks noGrp="1"/>
          </p:cNvSpPr>
          <p:nvPr>
            <p:ph type="title"/>
          </p:nvPr>
        </p:nvSpPr>
        <p:spPr>
          <a:xfrm>
            <a:off x="925700" y="716300"/>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404" name="Google Shape;404;p58"/>
          <p:cNvSpPr txBox="1">
            <a:spLocks noGrp="1"/>
          </p:cNvSpPr>
          <p:nvPr>
            <p:ph type="body" idx="1"/>
          </p:nvPr>
        </p:nvSpPr>
        <p:spPr>
          <a:xfrm>
            <a:off x="768225" y="1529250"/>
            <a:ext cx="7717500" cy="32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The main aim of this project is to build an accurate machine learning model which predicts the price of a used vehicle based on its features. The model is built using regression models. Out of all the three regression models used, we can conclude that Random Forest Regressor gives greater accuracy </a:t>
            </a:r>
            <a:endParaRPr sz="1800"/>
          </a:p>
          <a:p>
            <a:pPr marL="0" lvl="0" indent="0" algn="l" rtl="0">
              <a:spcBef>
                <a:spcPts val="1600"/>
              </a:spcBef>
              <a:spcAft>
                <a:spcPts val="0"/>
              </a:spcAft>
              <a:buNone/>
            </a:pPr>
            <a:endParaRPr sz="1800"/>
          </a:p>
          <a:p>
            <a:pPr marL="0" lvl="0" indent="0" algn="l" rtl="0">
              <a:spcBef>
                <a:spcPts val="1600"/>
              </a:spcBef>
              <a:spcAft>
                <a:spcPts val="1600"/>
              </a:spcAft>
              <a:buNone/>
            </a:pP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9"/>
          <p:cNvSpPr txBox="1">
            <a:spLocks noGrp="1"/>
          </p:cNvSpPr>
          <p:nvPr>
            <p:ph type="title"/>
          </p:nvPr>
        </p:nvSpPr>
        <p:spPr>
          <a:xfrm>
            <a:off x="752475" y="607725"/>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410" name="Google Shape;410;p59"/>
          <p:cNvSpPr txBox="1">
            <a:spLocks noGrp="1"/>
          </p:cNvSpPr>
          <p:nvPr>
            <p:ph type="body" idx="1"/>
          </p:nvPr>
        </p:nvSpPr>
        <p:spPr>
          <a:xfrm>
            <a:off x="669150" y="1357550"/>
            <a:ext cx="7805700" cy="11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r>
              <a:rPr lang="en" sz="1800" u="sng">
                <a:solidFill>
                  <a:schemeClr val="hlink"/>
                </a:solidFill>
                <a:hlinkClick r:id="rId3"/>
              </a:rPr>
              <a:t>https://towardsdatascience.com/predicting-used-car-prices-with-machine-learning-techniques-8a9d8313952</a:t>
            </a:r>
            <a:endParaRPr sz="1800"/>
          </a:p>
          <a:p>
            <a:pPr marL="0" lvl="0" indent="0" algn="l" rtl="0">
              <a:spcBef>
                <a:spcPts val="1600"/>
              </a:spcBef>
              <a:spcAft>
                <a:spcPts val="0"/>
              </a:spcAft>
              <a:buNone/>
            </a:pPr>
            <a:r>
              <a:rPr lang="en" sz="1800" u="sng">
                <a:solidFill>
                  <a:schemeClr val="hlink"/>
                </a:solidFill>
                <a:hlinkClick r:id="rId4"/>
              </a:rPr>
              <a:t>https://www.kaggle.com/orgesleka/used-cars-database</a:t>
            </a:r>
            <a:endParaRPr sz="1800"/>
          </a:p>
          <a:p>
            <a:pPr marL="0" lvl="0" indent="0" algn="l" rtl="0">
              <a:spcBef>
                <a:spcPts val="1600"/>
              </a:spcBef>
              <a:spcAft>
                <a:spcPts val="0"/>
              </a:spcAft>
              <a:buNone/>
            </a:pPr>
            <a:r>
              <a:rPr lang="en" sz="1800" u="sng">
                <a:solidFill>
                  <a:schemeClr val="hlink"/>
                </a:solidFill>
                <a:hlinkClick r:id="rId5"/>
              </a:rPr>
              <a:t>https://www.temjournal.com/content/81/TEMJournalFebru</a:t>
            </a:r>
            <a:endParaRPr sz="1800"/>
          </a:p>
          <a:p>
            <a:pPr marL="0" lvl="0" indent="0" algn="l" rtl="0">
              <a:spcBef>
                <a:spcPts val="1600"/>
              </a:spcBef>
              <a:spcAft>
                <a:spcPts val="0"/>
              </a:spcAft>
              <a:buNone/>
            </a:pPr>
            <a:r>
              <a:rPr lang="en" sz="1800" u="sng">
                <a:solidFill>
                  <a:schemeClr val="hlink"/>
                </a:solidFill>
                <a:hlinkClick r:id="rId6"/>
              </a:rPr>
              <a:t>https://www.ijcseonline.org/pub_paper/74-IJCSE-07</a:t>
            </a:r>
            <a:endParaRPr sz="1800"/>
          </a:p>
          <a:p>
            <a:pPr marL="0" lvl="0" indent="0" algn="l" rtl="0">
              <a:spcBef>
                <a:spcPts val="1600"/>
              </a:spcBef>
              <a:spcAft>
                <a:spcPts val="160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body" idx="1"/>
          </p:nvPr>
        </p:nvSpPr>
        <p:spPr>
          <a:xfrm>
            <a:off x="713225" y="1348475"/>
            <a:ext cx="7717500" cy="325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solidFill>
                  <a:srgbClr val="111111"/>
                </a:solidFill>
                <a:highlight>
                  <a:srgbClr val="FFFFFF"/>
                </a:highlight>
              </a:rPr>
              <a:t>Machine  learning is the concept that a computer program can learn and adapt to new data without human intervention. Machine learning is a field of artificial intelligence (AI) that keeps a computer’s built-in algorithms current regardless of changes in the worldwide economy.</a:t>
            </a:r>
            <a:endParaRPr sz="1600"/>
          </a:p>
        </p:txBody>
      </p:sp>
      <p:sp>
        <p:nvSpPr>
          <p:cNvPr id="293" name="Google Shape;293;p40"/>
          <p:cNvSpPr txBox="1">
            <a:spLocks noGrp="1"/>
          </p:cNvSpPr>
          <p:nvPr>
            <p:ph type="title"/>
          </p:nvPr>
        </p:nvSpPr>
        <p:spPr>
          <a:xfrm>
            <a:off x="713225" y="646350"/>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ML?</a:t>
            </a:r>
            <a:endParaRPr/>
          </a:p>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txBox="1">
            <a:spLocks noGrp="1"/>
          </p:cNvSpPr>
          <p:nvPr>
            <p:ph type="title"/>
          </p:nvPr>
        </p:nvSpPr>
        <p:spPr>
          <a:xfrm>
            <a:off x="713225" y="606925"/>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ABSTRACT</a:t>
            </a:r>
            <a:endParaRPr/>
          </a:p>
        </p:txBody>
      </p:sp>
      <p:sp>
        <p:nvSpPr>
          <p:cNvPr id="299" name="Google Shape;299;p41"/>
          <p:cNvSpPr txBox="1">
            <a:spLocks noGrp="1"/>
          </p:cNvSpPr>
          <p:nvPr>
            <p:ph type="body" idx="1"/>
          </p:nvPr>
        </p:nvSpPr>
        <p:spPr>
          <a:xfrm>
            <a:off x="713225" y="1348475"/>
            <a:ext cx="7717500" cy="32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t>The focus of this project is developing machine learning models that can accurately predict the price of a used vehicle based on its features, in order to make informed purchases. We implement and evaluate various learning methods on a dataset consisting of the sale prices of different vehicles and models. Our results show that Random Forest model regression yield the best results than Decision Tree Regression yield and multi linear regression.</a:t>
            </a:r>
            <a:endParaRPr sz="1800"/>
          </a:p>
          <a:p>
            <a:pPr marL="0" lvl="0" indent="0" algn="l" rtl="0">
              <a:spcBef>
                <a:spcPts val="1600"/>
              </a:spcBef>
              <a:spcAft>
                <a:spcPts val="1600"/>
              </a:spcAft>
              <a:buNone/>
            </a:pP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title"/>
          </p:nvPr>
        </p:nvSpPr>
        <p:spPr>
          <a:xfrm>
            <a:off x="870700" y="587225"/>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EXISTING PROBLEM</a:t>
            </a:r>
            <a:endParaRPr/>
          </a:p>
        </p:txBody>
      </p:sp>
      <p:sp>
        <p:nvSpPr>
          <p:cNvPr id="305" name="Google Shape;305;p42"/>
          <p:cNvSpPr txBox="1">
            <a:spLocks noGrp="1"/>
          </p:cNvSpPr>
          <p:nvPr>
            <p:ph type="body" idx="1"/>
          </p:nvPr>
        </p:nvSpPr>
        <p:spPr>
          <a:xfrm>
            <a:off x="713250" y="1237975"/>
            <a:ext cx="7717500" cy="32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Due to the increased price of new vehicles and the incapability of customers to buy new vehicles due to the lack of funds, used vehicle sales are on a global increase. There is a need for a used vehicle price prediction system to effectively determine the worthiness of the vehicle using a variety of features. Though there are websites that offers this service, their prediction method may not be the best. It is important to know vehicle’s  actual market value while both buying and selling.</a:t>
            </a: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1600"/>
              </a:spcAft>
              <a:buNone/>
            </a:pP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p:nvPr>
        </p:nvSpPr>
        <p:spPr>
          <a:xfrm>
            <a:off x="612800" y="1611575"/>
            <a:ext cx="3506100" cy="235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FLOWCHART OF PROPOSING MODEL</a:t>
            </a:r>
            <a:endParaRPr/>
          </a:p>
        </p:txBody>
      </p:sp>
      <p:pic>
        <p:nvPicPr>
          <p:cNvPr id="311" name="Google Shape;311;p43"/>
          <p:cNvPicPr preferRelativeResize="0"/>
          <p:nvPr/>
        </p:nvPicPr>
        <p:blipFill>
          <a:blip r:embed="rId3">
            <a:alphaModFix/>
          </a:blip>
          <a:stretch>
            <a:fillRect/>
          </a:stretch>
        </p:blipFill>
        <p:spPr>
          <a:xfrm>
            <a:off x="3850950" y="647150"/>
            <a:ext cx="3643801" cy="39727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6722900" y="882838"/>
            <a:ext cx="1439700" cy="358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BLOCK DIAGRAM </a:t>
            </a:r>
            <a:endParaRPr/>
          </a:p>
          <a:p>
            <a:pPr marL="0" lvl="0" indent="0" algn="ctr" rtl="0">
              <a:spcBef>
                <a:spcPts val="0"/>
              </a:spcBef>
              <a:spcAft>
                <a:spcPts val="0"/>
              </a:spcAft>
              <a:buNone/>
            </a:pPr>
            <a:r>
              <a:rPr lang="en"/>
              <a:t>OF OUR MODEL</a:t>
            </a:r>
            <a:endParaRPr/>
          </a:p>
        </p:txBody>
      </p:sp>
      <p:pic>
        <p:nvPicPr>
          <p:cNvPr id="317" name="Google Shape;317;p44"/>
          <p:cNvPicPr preferRelativeResize="0"/>
          <p:nvPr/>
        </p:nvPicPr>
        <p:blipFill>
          <a:blip r:embed="rId3">
            <a:alphaModFix/>
          </a:blip>
          <a:stretch>
            <a:fillRect/>
          </a:stretch>
        </p:blipFill>
        <p:spPr>
          <a:xfrm>
            <a:off x="608900" y="769710"/>
            <a:ext cx="5233025" cy="38157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5"/>
          <p:cNvSpPr txBox="1">
            <a:spLocks noGrp="1"/>
          </p:cNvSpPr>
          <p:nvPr>
            <p:ph type="title"/>
          </p:nvPr>
        </p:nvSpPr>
        <p:spPr>
          <a:xfrm>
            <a:off x="870725" y="666050"/>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SOLUTION</a:t>
            </a:r>
            <a:endParaRPr/>
          </a:p>
        </p:txBody>
      </p:sp>
      <p:sp>
        <p:nvSpPr>
          <p:cNvPr id="323" name="Google Shape;323;p45"/>
          <p:cNvSpPr txBox="1">
            <a:spLocks noGrp="1"/>
          </p:cNvSpPr>
          <p:nvPr>
            <p:ph type="body" idx="1"/>
          </p:nvPr>
        </p:nvSpPr>
        <p:spPr>
          <a:xfrm>
            <a:off x="713250" y="1730225"/>
            <a:ext cx="7717500" cy="21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The proposed solution for this is Random Forest Regression (because the output is continuous, we apply regression.</a:t>
            </a:r>
            <a:endParaRPr sz="1800"/>
          </a:p>
          <a:p>
            <a:pPr marL="0" lvl="0" indent="0" algn="l" rtl="0">
              <a:spcBef>
                <a:spcPts val="1600"/>
              </a:spcBef>
              <a:spcAft>
                <a:spcPts val="0"/>
              </a:spcAft>
              <a:buNone/>
            </a:pPr>
            <a:r>
              <a:rPr lang="en" sz="1800"/>
              <a:t>Regression is continuous output based on independent variables.</a:t>
            </a: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1600"/>
              </a:spcAft>
              <a:buNone/>
            </a:pP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a:spLocks noGrp="1"/>
          </p:cNvSpPr>
          <p:nvPr>
            <p:ph type="title"/>
          </p:nvPr>
        </p:nvSpPr>
        <p:spPr>
          <a:xfrm>
            <a:off x="-275975" y="667225"/>
            <a:ext cx="51954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TECHNOLOGIES USED</a:t>
            </a:r>
            <a:endParaRPr/>
          </a:p>
        </p:txBody>
      </p:sp>
      <p:sp>
        <p:nvSpPr>
          <p:cNvPr id="329" name="Google Shape;329;p46"/>
          <p:cNvSpPr txBox="1">
            <a:spLocks noGrp="1"/>
          </p:cNvSpPr>
          <p:nvPr>
            <p:ph type="body" idx="1"/>
          </p:nvPr>
        </p:nvSpPr>
        <p:spPr>
          <a:xfrm>
            <a:off x="713225" y="1348475"/>
            <a:ext cx="7717500" cy="32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t>● Spyder Ide </a:t>
            </a:r>
            <a:endParaRPr sz="1800"/>
          </a:p>
          <a:p>
            <a:pPr marL="0" lvl="0" indent="0" algn="l" rtl="0">
              <a:spcBef>
                <a:spcPts val="1600"/>
              </a:spcBef>
              <a:spcAft>
                <a:spcPts val="0"/>
              </a:spcAft>
              <a:buClr>
                <a:schemeClr val="dk1"/>
              </a:buClr>
              <a:buSzPts val="1100"/>
              <a:buFont typeface="Arial"/>
              <a:buNone/>
            </a:pPr>
            <a:r>
              <a:rPr lang="en" sz="1800"/>
              <a:t>● Machine Learning Algorithms </a:t>
            </a:r>
            <a:endParaRPr sz="1800"/>
          </a:p>
          <a:p>
            <a:pPr marL="0" lvl="0" indent="0" algn="l" rtl="0">
              <a:spcBef>
                <a:spcPts val="1600"/>
              </a:spcBef>
              <a:spcAft>
                <a:spcPts val="0"/>
              </a:spcAft>
              <a:buClr>
                <a:schemeClr val="dk1"/>
              </a:buClr>
              <a:buSzPts val="1100"/>
              <a:buFont typeface="Arial"/>
              <a:buNone/>
            </a:pPr>
            <a:r>
              <a:rPr lang="en" sz="1800"/>
              <a:t>● Python (pandas, NumPy, matplotlib, seaborn, sklearn) </a:t>
            </a:r>
            <a:endParaRPr sz="1800"/>
          </a:p>
          <a:p>
            <a:pPr marL="0" lvl="0" indent="0" algn="l" rtl="0">
              <a:spcBef>
                <a:spcPts val="1600"/>
              </a:spcBef>
              <a:spcAft>
                <a:spcPts val="0"/>
              </a:spcAft>
              <a:buClr>
                <a:schemeClr val="dk1"/>
              </a:buClr>
              <a:buSzPts val="1100"/>
              <a:buFont typeface="Arial"/>
              <a:buNone/>
            </a:pPr>
            <a:r>
              <a:rPr lang="en" sz="1800"/>
              <a:t>● HTML </a:t>
            </a:r>
            <a:endParaRPr sz="1800"/>
          </a:p>
          <a:p>
            <a:pPr marL="0" lvl="0" indent="0" algn="l" rtl="0">
              <a:spcBef>
                <a:spcPts val="1600"/>
              </a:spcBef>
              <a:spcAft>
                <a:spcPts val="0"/>
              </a:spcAft>
              <a:buClr>
                <a:schemeClr val="dk1"/>
              </a:buClr>
              <a:buSzPts val="1100"/>
              <a:buFont typeface="Arial"/>
              <a:buNone/>
            </a:pPr>
            <a:r>
              <a:rPr lang="en" sz="1800"/>
              <a:t>● Flask </a:t>
            </a:r>
            <a:endParaRPr sz="1800"/>
          </a:p>
          <a:p>
            <a:pPr marL="0" lvl="0" indent="0" algn="l" rtl="0">
              <a:spcBef>
                <a:spcPts val="1600"/>
              </a:spcBef>
              <a:spcAft>
                <a:spcPts val="0"/>
              </a:spcAft>
              <a:buClr>
                <a:schemeClr val="dk1"/>
              </a:buClr>
              <a:buSzPts val="1100"/>
              <a:buFont typeface="Arial"/>
              <a:buNone/>
            </a:pPr>
            <a:endParaRPr sz="1800"/>
          </a:p>
          <a:p>
            <a:pPr marL="0" lvl="0" indent="0" algn="l" rtl="0">
              <a:spcBef>
                <a:spcPts val="1600"/>
              </a:spcBef>
              <a:spcAft>
                <a:spcPts val="1600"/>
              </a:spcAft>
              <a:buNone/>
            </a:pPr>
            <a:endParaRPr sz="1800"/>
          </a:p>
        </p:txBody>
      </p:sp>
    </p:spTree>
  </p:cSld>
  <p:clrMapOvr>
    <a:masterClrMapping/>
  </p:clrMapOvr>
</p:sld>
</file>

<file path=ppt/theme/theme1.xml><?xml version="1.0" encoding="utf-8"?>
<a:theme xmlns:a="http://schemas.openxmlformats.org/drawingml/2006/main" name="Minimalist HS Weekly Planner by Slidesgo">
  <a:themeElements>
    <a:clrScheme name="Simple Light">
      <a:dk1>
        <a:srgbClr val="000000"/>
      </a:dk1>
      <a:lt1>
        <a:srgbClr val="FFFFFF"/>
      </a:lt1>
      <a:dk2>
        <a:srgbClr val="595959"/>
      </a:dk2>
      <a:lt2>
        <a:srgbClr val="EEEEEE"/>
      </a:lt2>
      <a:accent1>
        <a:srgbClr val="B6E6FF"/>
      </a:accent1>
      <a:accent2>
        <a:srgbClr val="849EF7"/>
      </a:accent2>
      <a:accent3>
        <a:srgbClr val="D9D9D9"/>
      </a:accent3>
      <a:accent4>
        <a:srgbClr val="79CFB9"/>
      </a:accent4>
      <a:accent5>
        <a:srgbClr val="6ECDFF"/>
      </a:accent5>
      <a:accent6>
        <a:srgbClr val="FFFFFF"/>
      </a:accent6>
      <a:hlink>
        <a:srgbClr val="1D26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533</Words>
  <Application>Microsoft Office PowerPoint</Application>
  <PresentationFormat>On-screen Show (16:9)</PresentationFormat>
  <Paragraphs>84</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Comfortaa</vt:lpstr>
      <vt:lpstr>Barlow Condensed</vt:lpstr>
      <vt:lpstr>Barlow</vt:lpstr>
      <vt:lpstr>Barlow Condensed ExtraLight</vt:lpstr>
      <vt:lpstr>Barlow Condensed Medium</vt:lpstr>
      <vt:lpstr>Poppins</vt:lpstr>
      <vt:lpstr>Minimalist HS Weekly Planner by Slidesgo</vt:lpstr>
      <vt:lpstr> VEHICLE RESALE VALUE PREDICTION   </vt:lpstr>
      <vt:lpstr>TOPICS TO BE DISCUSSED</vt:lpstr>
      <vt:lpstr>WHAT IS ML? </vt:lpstr>
      <vt:lpstr> ABSTRACT</vt:lpstr>
      <vt:lpstr>EXISTING PROBLEM</vt:lpstr>
      <vt:lpstr>FLOWCHART OF PROPOSING MODEL</vt:lpstr>
      <vt:lpstr>BLOCK DIAGRAM  OF OUR MODEL</vt:lpstr>
      <vt:lpstr>PROPOSED SOLUTION</vt:lpstr>
      <vt:lpstr>TECHNOLOGIES USED</vt:lpstr>
      <vt:lpstr>          ALGORITHMS USED</vt:lpstr>
      <vt:lpstr>CROSS VALIDATION FOR COMPARING ACTUAL AND PREDICTED VALUES</vt:lpstr>
      <vt:lpstr>UML DIAGRAMS</vt:lpstr>
      <vt:lpstr>USE CASE DIAGRAM It’s a written description of how users will interact with the system </vt:lpstr>
      <vt:lpstr>   PROJECT  OUTPUT</vt:lpstr>
      <vt:lpstr>Slide 15</vt:lpstr>
      <vt:lpstr>Slide 16</vt:lpstr>
      <vt:lpstr>Slide 17</vt:lpstr>
      <vt:lpstr>Slide 18</vt:lpstr>
      <vt:lpstr>Slide 19</vt:lpstr>
      <vt:lpstr>RESULT Since we have to predict the price of a vehicle which is a continuous value, we have used regression technique to solve this problem. We have applied various regression algorithms as follows: </vt:lpstr>
      <vt:lpstr>CONCLUSION</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VEHICLE RESALE VALUE PREDICTION   </dc:title>
  <cp:lastModifiedBy>user</cp:lastModifiedBy>
  <cp:revision>3</cp:revision>
  <dcterms:modified xsi:type="dcterms:W3CDTF">2021-05-22T09:53:26Z</dcterms:modified>
</cp:coreProperties>
</file>